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71" r:id="rId3"/>
    <p:sldId id="272" r:id="rId4"/>
    <p:sldId id="259" r:id="rId5"/>
    <p:sldId id="300" r:id="rId6"/>
    <p:sldId id="260" r:id="rId7"/>
    <p:sldId id="261" r:id="rId8"/>
    <p:sldId id="262" r:id="rId9"/>
    <p:sldId id="265" r:id="rId10"/>
    <p:sldId id="266" r:id="rId11"/>
    <p:sldId id="263" r:id="rId12"/>
    <p:sldId id="298" r:id="rId13"/>
    <p:sldId id="264" r:id="rId14"/>
    <p:sldId id="267" r:id="rId15"/>
    <p:sldId id="299" r:id="rId16"/>
    <p:sldId id="268" r:id="rId17"/>
    <p:sldId id="269" r:id="rId18"/>
    <p:sldId id="296" r:id="rId19"/>
    <p:sldId id="289" r:id="rId20"/>
    <p:sldId id="273" r:id="rId21"/>
    <p:sldId id="274" r:id="rId22"/>
    <p:sldId id="275" r:id="rId23"/>
    <p:sldId id="276" r:id="rId24"/>
    <p:sldId id="277" r:id="rId25"/>
    <p:sldId id="278" r:id="rId26"/>
    <p:sldId id="297" r:id="rId27"/>
    <p:sldId id="279" r:id="rId28"/>
    <p:sldId id="258" r:id="rId29"/>
    <p:sldId id="280" r:id="rId30"/>
    <p:sldId id="281" r:id="rId31"/>
    <p:sldId id="282" r:id="rId32"/>
    <p:sldId id="256" r:id="rId33"/>
    <p:sldId id="290" r:id="rId34"/>
    <p:sldId id="301" r:id="rId35"/>
    <p:sldId id="302" r:id="rId36"/>
    <p:sldId id="303" r:id="rId37"/>
    <p:sldId id="304" r:id="rId38"/>
    <p:sldId id="305" r:id="rId39"/>
    <p:sldId id="306" r:id="rId40"/>
    <p:sldId id="307" r:id="rId41"/>
    <p:sldId id="308" r:id="rId42"/>
    <p:sldId id="2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d Emad" initials="HE" lastIdx="1" clrIdx="0">
    <p:extLst>
      <p:ext uri="{19B8F6BF-5375-455C-9EA6-DF929625EA0E}">
        <p15:presenceInfo xmlns:p15="http://schemas.microsoft.com/office/powerpoint/2012/main" userId="55c109fdfc729fa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02AEE"/>
    <a:srgbClr val="4554C7"/>
    <a:srgbClr val="477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82" d="100"/>
          <a:sy n="82" d="100"/>
        </p:scale>
        <p:origin x="73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d Emad" userId="55c109fdfc729fad" providerId="LiveId" clId="{1A582C23-5236-4AB4-8F80-E8C9EA8B4479}"/>
    <pc:docChg chg="undo custSel addSld delSld modSld">
      <pc:chgData name="Hend Emad" userId="55c109fdfc729fad" providerId="LiveId" clId="{1A582C23-5236-4AB4-8F80-E8C9EA8B4479}" dt="2023-05-31T05:03:04.978" v="1329" actId="1035"/>
      <pc:docMkLst>
        <pc:docMk/>
      </pc:docMkLst>
      <pc:sldChg chg="delSp">
        <pc:chgData name="Hend Emad" userId="55c109fdfc729fad" providerId="LiveId" clId="{1A582C23-5236-4AB4-8F80-E8C9EA8B4479}" dt="2023-05-30T19:57:26.402" v="508"/>
        <pc:sldMkLst>
          <pc:docMk/>
          <pc:sldMk cId="104709670" sldId="256"/>
        </pc:sldMkLst>
        <pc:spChg chg="del">
          <ac:chgData name="Hend Emad" userId="55c109fdfc729fad" providerId="LiveId" clId="{1A582C23-5236-4AB4-8F80-E8C9EA8B4479}" dt="2023-05-30T19:57:26.402" v="508"/>
          <ac:spMkLst>
            <pc:docMk/>
            <pc:sldMk cId="104709670" sldId="256"/>
            <ac:spMk id="4" creationId="{76BFEEC6-0B96-9593-CA25-211C467D5508}"/>
          </ac:spMkLst>
        </pc:spChg>
      </pc:sldChg>
      <pc:sldChg chg="addSp delSp modSp mod addCm delCm">
        <pc:chgData name="Hend Emad" userId="55c109fdfc729fad" providerId="LiveId" clId="{1A582C23-5236-4AB4-8F80-E8C9EA8B4479}" dt="2023-05-30T19:59:19.633" v="548" actId="1592"/>
        <pc:sldMkLst>
          <pc:docMk/>
          <pc:sldMk cId="3737989870" sldId="257"/>
        </pc:sldMkLst>
        <pc:spChg chg="mod">
          <ac:chgData name="Hend Emad" userId="55c109fdfc729fad" providerId="LiveId" clId="{1A582C23-5236-4AB4-8F80-E8C9EA8B4479}" dt="2023-05-30T19:56:26.006" v="505" actId="208"/>
          <ac:spMkLst>
            <pc:docMk/>
            <pc:sldMk cId="3737989870" sldId="257"/>
            <ac:spMk id="2" creationId="{998EF7BD-FE81-4B20-8DC5-0B3EB736F9F8}"/>
          </ac:spMkLst>
        </pc:spChg>
        <pc:spChg chg="add mod">
          <ac:chgData name="Hend Emad" userId="55c109fdfc729fad" providerId="LiveId" clId="{1A582C23-5236-4AB4-8F80-E8C9EA8B4479}" dt="2023-05-30T19:42:13.944" v="13" actId="208"/>
          <ac:spMkLst>
            <pc:docMk/>
            <pc:sldMk cId="3737989870" sldId="257"/>
            <ac:spMk id="3" creationId="{F6A8A4A0-4742-9F37-3A53-24C0D9FA8E7E}"/>
          </ac:spMkLst>
        </pc:spChg>
        <pc:spChg chg="add del mod">
          <ac:chgData name="Hend Emad" userId="55c109fdfc729fad" providerId="LiveId" clId="{1A582C23-5236-4AB4-8F80-E8C9EA8B4479}" dt="2023-05-30T19:42:13.108" v="12" actId="767"/>
          <ac:spMkLst>
            <pc:docMk/>
            <pc:sldMk cId="3737989870" sldId="257"/>
            <ac:spMk id="4" creationId="{D79FF282-451C-059D-D2B6-4FACC89A5B3A}"/>
          </ac:spMkLst>
        </pc:spChg>
        <pc:spChg chg="add mod">
          <ac:chgData name="Hend Emad" userId="55c109fdfc729fad" providerId="LiveId" clId="{1A582C23-5236-4AB4-8F80-E8C9EA8B4479}" dt="2023-05-30T19:46:55.521" v="411" actId="1035"/>
          <ac:spMkLst>
            <pc:docMk/>
            <pc:sldMk cId="3737989870" sldId="257"/>
            <ac:spMk id="5" creationId="{90E22854-1D1E-C730-7B7E-8D829097583C}"/>
          </ac:spMkLst>
        </pc:spChg>
        <pc:spChg chg="ord">
          <ac:chgData name="Hend Emad" userId="55c109fdfc729fad" providerId="LiveId" clId="{1A582C23-5236-4AB4-8F80-E8C9EA8B4479}" dt="2023-05-30T19:35:17.366" v="1" actId="167"/>
          <ac:spMkLst>
            <pc:docMk/>
            <pc:sldMk cId="3737989870" sldId="257"/>
            <ac:spMk id="8" creationId="{7E3F15CA-629C-2B56-F0FE-CE97F6ECF593}"/>
          </ac:spMkLst>
        </pc:spChg>
      </pc:sldChg>
      <pc:sldChg chg="delSp">
        <pc:chgData name="Hend Emad" userId="55c109fdfc729fad" providerId="LiveId" clId="{1A582C23-5236-4AB4-8F80-E8C9EA8B4479}" dt="2023-05-30T19:57:26.402" v="508"/>
        <pc:sldMkLst>
          <pc:docMk/>
          <pc:sldMk cId="2056873089" sldId="258"/>
        </pc:sldMkLst>
        <pc:spChg chg="del">
          <ac:chgData name="Hend Emad" userId="55c109fdfc729fad" providerId="LiveId" clId="{1A582C23-5236-4AB4-8F80-E8C9EA8B4479}" dt="2023-05-30T19:57:26.402" v="508"/>
          <ac:spMkLst>
            <pc:docMk/>
            <pc:sldMk cId="2056873089" sldId="258"/>
            <ac:spMk id="6" creationId="{C8B2FD51-7600-9A2F-29F4-9EBB86E1543B}"/>
          </ac:spMkLst>
        </pc:spChg>
      </pc:sldChg>
      <pc:sldChg chg="delSp">
        <pc:chgData name="Hend Emad" userId="55c109fdfc729fad" providerId="LiveId" clId="{1A582C23-5236-4AB4-8F80-E8C9EA8B4479}" dt="2023-05-30T19:57:26.402" v="508"/>
        <pc:sldMkLst>
          <pc:docMk/>
          <pc:sldMk cId="1241775441" sldId="259"/>
        </pc:sldMkLst>
        <pc:spChg chg="del">
          <ac:chgData name="Hend Emad" userId="55c109fdfc729fad" providerId="LiveId" clId="{1A582C23-5236-4AB4-8F80-E8C9EA8B4479}" dt="2023-05-30T19:57:26.402" v="508"/>
          <ac:spMkLst>
            <pc:docMk/>
            <pc:sldMk cId="1241775441" sldId="259"/>
            <ac:spMk id="11" creationId="{A89AB39B-75BD-036F-14E4-6676EE6DC632}"/>
          </ac:spMkLst>
        </pc:spChg>
      </pc:sldChg>
      <pc:sldChg chg="delSp">
        <pc:chgData name="Hend Emad" userId="55c109fdfc729fad" providerId="LiveId" clId="{1A582C23-5236-4AB4-8F80-E8C9EA8B4479}" dt="2023-05-30T19:57:26.402" v="508"/>
        <pc:sldMkLst>
          <pc:docMk/>
          <pc:sldMk cId="711455407" sldId="260"/>
        </pc:sldMkLst>
        <pc:spChg chg="del">
          <ac:chgData name="Hend Emad" userId="55c109fdfc729fad" providerId="LiveId" clId="{1A582C23-5236-4AB4-8F80-E8C9EA8B4479}" dt="2023-05-30T19:57:26.402" v="508"/>
          <ac:spMkLst>
            <pc:docMk/>
            <pc:sldMk cId="711455407" sldId="260"/>
            <ac:spMk id="3" creationId="{D8BE3EA5-2BBC-B78E-69DB-D6424EE88296}"/>
          </ac:spMkLst>
        </pc:spChg>
      </pc:sldChg>
      <pc:sldChg chg="addSp delSp modSp mod">
        <pc:chgData name="Hend Emad" userId="55c109fdfc729fad" providerId="LiveId" clId="{1A582C23-5236-4AB4-8F80-E8C9EA8B4479}" dt="2023-05-30T20:59:11.448" v="1063" actId="1035"/>
        <pc:sldMkLst>
          <pc:docMk/>
          <pc:sldMk cId="80438074" sldId="261"/>
        </pc:sldMkLst>
        <pc:spChg chg="del">
          <ac:chgData name="Hend Emad" userId="55c109fdfc729fad" providerId="LiveId" clId="{1A582C23-5236-4AB4-8F80-E8C9EA8B4479}" dt="2023-05-30T19:57:26.402" v="508"/>
          <ac:spMkLst>
            <pc:docMk/>
            <pc:sldMk cId="80438074" sldId="261"/>
            <ac:spMk id="4" creationId="{2BD007B1-75AC-FAA2-A5C0-D7C96A40109A}"/>
          </ac:spMkLst>
        </pc:spChg>
        <pc:spChg chg="add mod">
          <ac:chgData name="Hend Emad" userId="55c109fdfc729fad" providerId="LiveId" clId="{1A582C23-5236-4AB4-8F80-E8C9EA8B4479}" dt="2023-05-30T20:59:06.050" v="1059" actId="1035"/>
          <ac:spMkLst>
            <pc:docMk/>
            <pc:sldMk cId="80438074" sldId="261"/>
            <ac:spMk id="11" creationId="{DE8CF3D1-484C-8269-04B5-5BEA46450877}"/>
          </ac:spMkLst>
        </pc:spChg>
        <pc:picChg chg="mod">
          <ac:chgData name="Hend Emad" userId="55c109fdfc729fad" providerId="LiveId" clId="{1A582C23-5236-4AB4-8F80-E8C9EA8B4479}" dt="2023-05-30T20:59:11.448" v="1063" actId="1035"/>
          <ac:picMkLst>
            <pc:docMk/>
            <pc:sldMk cId="80438074" sldId="261"/>
            <ac:picMk id="27" creationId="{7EF57CB5-4CD5-3197-BD17-63A7C590AD2F}"/>
          </ac:picMkLst>
        </pc:picChg>
      </pc:sldChg>
      <pc:sldChg chg="delSp">
        <pc:chgData name="Hend Emad" userId="55c109fdfc729fad" providerId="LiveId" clId="{1A582C23-5236-4AB4-8F80-E8C9EA8B4479}" dt="2023-05-30T19:57:26.402" v="508"/>
        <pc:sldMkLst>
          <pc:docMk/>
          <pc:sldMk cId="1966956162" sldId="262"/>
        </pc:sldMkLst>
        <pc:spChg chg="del">
          <ac:chgData name="Hend Emad" userId="55c109fdfc729fad" providerId="LiveId" clId="{1A582C23-5236-4AB4-8F80-E8C9EA8B4479}" dt="2023-05-30T19:57:26.402" v="508"/>
          <ac:spMkLst>
            <pc:docMk/>
            <pc:sldMk cId="1966956162" sldId="262"/>
            <ac:spMk id="7" creationId="{0E29D62F-62E8-1C6A-2DC6-34C18F5D8BD6}"/>
          </ac:spMkLst>
        </pc:spChg>
      </pc:sldChg>
      <pc:sldChg chg="addSp delSp modSp mod">
        <pc:chgData name="Hend Emad" userId="55c109fdfc729fad" providerId="LiveId" clId="{1A582C23-5236-4AB4-8F80-E8C9EA8B4479}" dt="2023-05-30T20:32:34.861" v="656" actId="1038"/>
        <pc:sldMkLst>
          <pc:docMk/>
          <pc:sldMk cId="4261888281" sldId="263"/>
        </pc:sldMkLst>
        <pc:spChg chg="del">
          <ac:chgData name="Hend Emad" userId="55c109fdfc729fad" providerId="LiveId" clId="{1A582C23-5236-4AB4-8F80-E8C9EA8B4479}" dt="2023-05-30T19:57:26.402" v="508"/>
          <ac:spMkLst>
            <pc:docMk/>
            <pc:sldMk cId="4261888281" sldId="263"/>
            <ac:spMk id="2" creationId="{BC3855D9-629F-E320-3289-B3B38ECB9730}"/>
          </ac:spMkLst>
        </pc:spChg>
        <pc:spChg chg="add del">
          <ac:chgData name="Hend Emad" userId="55c109fdfc729fad" providerId="LiveId" clId="{1A582C23-5236-4AB4-8F80-E8C9EA8B4479}" dt="2023-05-30T20:32:16.121" v="607" actId="478"/>
          <ac:spMkLst>
            <pc:docMk/>
            <pc:sldMk cId="4261888281" sldId="263"/>
            <ac:spMk id="7" creationId="{33EBB1E4-B1DA-BC12-5FF9-20007EC2B300}"/>
          </ac:spMkLst>
        </pc:spChg>
        <pc:spChg chg="add del">
          <ac:chgData name="Hend Emad" userId="55c109fdfc729fad" providerId="LiveId" clId="{1A582C23-5236-4AB4-8F80-E8C9EA8B4479}" dt="2023-05-30T20:32:16.121" v="607" actId="478"/>
          <ac:spMkLst>
            <pc:docMk/>
            <pc:sldMk cId="4261888281" sldId="263"/>
            <ac:spMk id="8" creationId="{C9D970D9-75DD-E9C0-B9E4-6BC3F90D6E15}"/>
          </ac:spMkLst>
        </pc:spChg>
        <pc:spChg chg="add del">
          <ac:chgData name="Hend Emad" userId="55c109fdfc729fad" providerId="LiveId" clId="{1A582C23-5236-4AB4-8F80-E8C9EA8B4479}" dt="2023-05-30T20:32:18.755" v="608" actId="478"/>
          <ac:spMkLst>
            <pc:docMk/>
            <pc:sldMk cId="4261888281" sldId="263"/>
            <ac:spMk id="9" creationId="{8FD66FB4-E2C2-D96E-C4B6-88FE436AB275}"/>
          </ac:spMkLst>
        </pc:spChg>
        <pc:spChg chg="add del">
          <ac:chgData name="Hend Emad" userId="55c109fdfc729fad" providerId="LiveId" clId="{1A582C23-5236-4AB4-8F80-E8C9EA8B4479}" dt="2023-05-30T20:32:16.121" v="607" actId="478"/>
          <ac:spMkLst>
            <pc:docMk/>
            <pc:sldMk cId="4261888281" sldId="263"/>
            <ac:spMk id="10" creationId="{294452A3-580B-9811-88C0-491581F19E1B}"/>
          </ac:spMkLst>
        </pc:spChg>
        <pc:spChg chg="add del">
          <ac:chgData name="Hend Emad" userId="55c109fdfc729fad" providerId="LiveId" clId="{1A582C23-5236-4AB4-8F80-E8C9EA8B4479}" dt="2023-05-30T20:32:16.121" v="607" actId="478"/>
          <ac:spMkLst>
            <pc:docMk/>
            <pc:sldMk cId="4261888281" sldId="263"/>
            <ac:spMk id="11" creationId="{91CFB15F-3D3E-9CB8-10C3-BFB58BFBCCCD}"/>
          </ac:spMkLst>
        </pc:spChg>
        <pc:spChg chg="add del">
          <ac:chgData name="Hend Emad" userId="55c109fdfc729fad" providerId="LiveId" clId="{1A582C23-5236-4AB4-8F80-E8C9EA8B4479}" dt="2023-05-30T20:32:16.121" v="607" actId="478"/>
          <ac:spMkLst>
            <pc:docMk/>
            <pc:sldMk cId="4261888281" sldId="263"/>
            <ac:spMk id="12" creationId="{2A729783-E097-1B2B-9D92-B52350B977DE}"/>
          </ac:spMkLst>
        </pc:spChg>
        <pc:spChg chg="add del">
          <ac:chgData name="Hend Emad" userId="55c109fdfc729fad" providerId="LiveId" clId="{1A582C23-5236-4AB4-8F80-E8C9EA8B4479}" dt="2023-05-30T20:32:16.121" v="607" actId="478"/>
          <ac:spMkLst>
            <pc:docMk/>
            <pc:sldMk cId="4261888281" sldId="263"/>
            <ac:spMk id="13" creationId="{FAA0F72F-0ADC-A0EB-CB23-CFFCDDC1DEE2}"/>
          </ac:spMkLst>
        </pc:spChg>
        <pc:spChg chg="add del">
          <ac:chgData name="Hend Emad" userId="55c109fdfc729fad" providerId="LiveId" clId="{1A582C23-5236-4AB4-8F80-E8C9EA8B4479}" dt="2023-05-30T20:32:16.121" v="607" actId="478"/>
          <ac:spMkLst>
            <pc:docMk/>
            <pc:sldMk cId="4261888281" sldId="263"/>
            <ac:spMk id="14" creationId="{1C3C4575-3E73-C321-5EDA-C5453105031A}"/>
          </ac:spMkLst>
        </pc:spChg>
        <pc:spChg chg="add del">
          <ac:chgData name="Hend Emad" userId="55c109fdfc729fad" providerId="LiveId" clId="{1A582C23-5236-4AB4-8F80-E8C9EA8B4479}" dt="2023-05-30T20:32:16.121" v="607" actId="478"/>
          <ac:spMkLst>
            <pc:docMk/>
            <pc:sldMk cId="4261888281" sldId="263"/>
            <ac:spMk id="15" creationId="{8F57CFE5-E4AA-CBB1-D09E-AB89E2089D51}"/>
          </ac:spMkLst>
        </pc:spChg>
        <pc:spChg chg="add del">
          <ac:chgData name="Hend Emad" userId="55c109fdfc729fad" providerId="LiveId" clId="{1A582C23-5236-4AB4-8F80-E8C9EA8B4479}" dt="2023-05-30T20:32:16.121" v="607" actId="478"/>
          <ac:spMkLst>
            <pc:docMk/>
            <pc:sldMk cId="4261888281" sldId="263"/>
            <ac:spMk id="16" creationId="{AFA79FE3-D45F-870B-B867-44C99829B5AD}"/>
          </ac:spMkLst>
        </pc:spChg>
        <pc:spChg chg="add del">
          <ac:chgData name="Hend Emad" userId="55c109fdfc729fad" providerId="LiveId" clId="{1A582C23-5236-4AB4-8F80-E8C9EA8B4479}" dt="2023-05-30T20:32:16.121" v="607" actId="478"/>
          <ac:spMkLst>
            <pc:docMk/>
            <pc:sldMk cId="4261888281" sldId="263"/>
            <ac:spMk id="17" creationId="{5E345D03-6960-7CB5-A8C1-2B1E393ACF00}"/>
          </ac:spMkLst>
        </pc:spChg>
        <pc:spChg chg="add del">
          <ac:chgData name="Hend Emad" userId="55c109fdfc729fad" providerId="LiveId" clId="{1A582C23-5236-4AB4-8F80-E8C9EA8B4479}" dt="2023-05-30T20:32:16.121" v="607" actId="478"/>
          <ac:spMkLst>
            <pc:docMk/>
            <pc:sldMk cId="4261888281" sldId="263"/>
            <ac:spMk id="18" creationId="{440F0AC0-84D2-75B8-8A16-EE9887E86620}"/>
          </ac:spMkLst>
        </pc:spChg>
        <pc:spChg chg="add del">
          <ac:chgData name="Hend Emad" userId="55c109fdfc729fad" providerId="LiveId" clId="{1A582C23-5236-4AB4-8F80-E8C9EA8B4479}" dt="2023-05-30T20:32:16.121" v="607" actId="478"/>
          <ac:spMkLst>
            <pc:docMk/>
            <pc:sldMk cId="4261888281" sldId="263"/>
            <ac:spMk id="19" creationId="{F712293E-2D27-5FA6-5E16-028CC188492E}"/>
          </ac:spMkLst>
        </pc:spChg>
        <pc:spChg chg="add del">
          <ac:chgData name="Hend Emad" userId="55c109fdfc729fad" providerId="LiveId" clId="{1A582C23-5236-4AB4-8F80-E8C9EA8B4479}" dt="2023-05-30T20:32:16.121" v="607" actId="478"/>
          <ac:spMkLst>
            <pc:docMk/>
            <pc:sldMk cId="4261888281" sldId="263"/>
            <ac:spMk id="20" creationId="{00B6774D-F061-F323-280D-FEE00968B6D4}"/>
          </ac:spMkLst>
        </pc:spChg>
        <pc:spChg chg="add del">
          <ac:chgData name="Hend Emad" userId="55c109fdfc729fad" providerId="LiveId" clId="{1A582C23-5236-4AB4-8F80-E8C9EA8B4479}" dt="2023-05-30T20:32:16.121" v="607" actId="478"/>
          <ac:spMkLst>
            <pc:docMk/>
            <pc:sldMk cId="4261888281" sldId="263"/>
            <ac:spMk id="21" creationId="{1191A2D8-96BA-F8C1-4434-467224B7DE04}"/>
          </ac:spMkLst>
        </pc:spChg>
        <pc:spChg chg="add del">
          <ac:chgData name="Hend Emad" userId="55c109fdfc729fad" providerId="LiveId" clId="{1A582C23-5236-4AB4-8F80-E8C9EA8B4479}" dt="2023-05-30T20:32:16.121" v="607" actId="478"/>
          <ac:spMkLst>
            <pc:docMk/>
            <pc:sldMk cId="4261888281" sldId="263"/>
            <ac:spMk id="22" creationId="{1933251B-6CF9-A4FF-B207-0D35284DA9F3}"/>
          </ac:spMkLst>
        </pc:spChg>
        <pc:spChg chg="add del">
          <ac:chgData name="Hend Emad" userId="55c109fdfc729fad" providerId="LiveId" clId="{1A582C23-5236-4AB4-8F80-E8C9EA8B4479}" dt="2023-05-30T20:32:16.121" v="607" actId="478"/>
          <ac:spMkLst>
            <pc:docMk/>
            <pc:sldMk cId="4261888281" sldId="263"/>
            <ac:spMk id="23" creationId="{C9ED9314-0BB1-42B7-977D-17A27D5DFF31}"/>
          </ac:spMkLst>
        </pc:spChg>
        <pc:spChg chg="add del">
          <ac:chgData name="Hend Emad" userId="55c109fdfc729fad" providerId="LiveId" clId="{1A582C23-5236-4AB4-8F80-E8C9EA8B4479}" dt="2023-05-30T20:32:16.121" v="607" actId="478"/>
          <ac:spMkLst>
            <pc:docMk/>
            <pc:sldMk cId="4261888281" sldId="263"/>
            <ac:spMk id="24" creationId="{1DB04DE0-624B-2847-6B17-DE2C24F6EBB6}"/>
          </ac:spMkLst>
        </pc:spChg>
        <pc:spChg chg="add del">
          <ac:chgData name="Hend Emad" userId="55c109fdfc729fad" providerId="LiveId" clId="{1A582C23-5236-4AB4-8F80-E8C9EA8B4479}" dt="2023-05-30T20:32:16.121" v="607" actId="478"/>
          <ac:spMkLst>
            <pc:docMk/>
            <pc:sldMk cId="4261888281" sldId="263"/>
            <ac:spMk id="25" creationId="{5ECADAF6-768C-D3DD-391D-4317FB3647E7}"/>
          </ac:spMkLst>
        </pc:spChg>
        <pc:spChg chg="add del">
          <ac:chgData name="Hend Emad" userId="55c109fdfc729fad" providerId="LiveId" clId="{1A582C23-5236-4AB4-8F80-E8C9EA8B4479}" dt="2023-05-30T20:32:16.121" v="607" actId="478"/>
          <ac:spMkLst>
            <pc:docMk/>
            <pc:sldMk cId="4261888281" sldId="263"/>
            <ac:spMk id="26" creationId="{5E952E23-C4E3-7651-1E39-8ACF769CD003}"/>
          </ac:spMkLst>
        </pc:spChg>
        <pc:spChg chg="add del">
          <ac:chgData name="Hend Emad" userId="55c109fdfc729fad" providerId="LiveId" clId="{1A582C23-5236-4AB4-8F80-E8C9EA8B4479}" dt="2023-05-30T20:32:16.121" v="607" actId="478"/>
          <ac:spMkLst>
            <pc:docMk/>
            <pc:sldMk cId="4261888281" sldId="263"/>
            <ac:spMk id="27" creationId="{2FB71BE2-553B-08A1-635B-327248281735}"/>
          </ac:spMkLst>
        </pc:spChg>
        <pc:spChg chg="add del">
          <ac:chgData name="Hend Emad" userId="55c109fdfc729fad" providerId="LiveId" clId="{1A582C23-5236-4AB4-8F80-E8C9EA8B4479}" dt="2023-05-30T20:32:16.121" v="607" actId="478"/>
          <ac:spMkLst>
            <pc:docMk/>
            <pc:sldMk cId="4261888281" sldId="263"/>
            <ac:spMk id="28" creationId="{98728CB6-5ACA-5699-539E-069583DB0EF9}"/>
          </ac:spMkLst>
        </pc:spChg>
        <pc:spChg chg="add del">
          <ac:chgData name="Hend Emad" userId="55c109fdfc729fad" providerId="LiveId" clId="{1A582C23-5236-4AB4-8F80-E8C9EA8B4479}" dt="2023-05-30T20:32:16.121" v="607" actId="478"/>
          <ac:spMkLst>
            <pc:docMk/>
            <pc:sldMk cId="4261888281" sldId="263"/>
            <ac:spMk id="29" creationId="{B9CDCDF4-45BA-F9E6-64E3-ED06CA85C427}"/>
          </ac:spMkLst>
        </pc:spChg>
        <pc:spChg chg="add del">
          <ac:chgData name="Hend Emad" userId="55c109fdfc729fad" providerId="LiveId" clId="{1A582C23-5236-4AB4-8F80-E8C9EA8B4479}" dt="2023-05-30T20:32:16.121" v="607" actId="478"/>
          <ac:spMkLst>
            <pc:docMk/>
            <pc:sldMk cId="4261888281" sldId="263"/>
            <ac:spMk id="30" creationId="{DE0AD2FC-5A4F-9229-2C64-55F8304CF0B4}"/>
          </ac:spMkLst>
        </pc:spChg>
        <pc:spChg chg="add del">
          <ac:chgData name="Hend Emad" userId="55c109fdfc729fad" providerId="LiveId" clId="{1A582C23-5236-4AB4-8F80-E8C9EA8B4479}" dt="2023-05-30T20:32:16.121" v="607" actId="478"/>
          <ac:spMkLst>
            <pc:docMk/>
            <pc:sldMk cId="4261888281" sldId="263"/>
            <ac:spMk id="31" creationId="{61CC91EF-5F8E-560B-E406-692C68F8988E}"/>
          </ac:spMkLst>
        </pc:spChg>
        <pc:spChg chg="add del">
          <ac:chgData name="Hend Emad" userId="55c109fdfc729fad" providerId="LiveId" clId="{1A582C23-5236-4AB4-8F80-E8C9EA8B4479}" dt="2023-05-30T20:32:16.121" v="607" actId="478"/>
          <ac:spMkLst>
            <pc:docMk/>
            <pc:sldMk cId="4261888281" sldId="263"/>
            <ac:spMk id="32" creationId="{A47E89E5-FC0B-10D7-DA41-1E81B47ACB5C}"/>
          </ac:spMkLst>
        </pc:spChg>
        <pc:spChg chg="add del">
          <ac:chgData name="Hend Emad" userId="55c109fdfc729fad" providerId="LiveId" clId="{1A582C23-5236-4AB4-8F80-E8C9EA8B4479}" dt="2023-05-30T20:32:16.121" v="607" actId="478"/>
          <ac:spMkLst>
            <pc:docMk/>
            <pc:sldMk cId="4261888281" sldId="263"/>
            <ac:spMk id="33" creationId="{68E2A6F3-EB14-37B7-2C7B-658C1DC41675}"/>
          </ac:spMkLst>
        </pc:spChg>
        <pc:spChg chg="add del">
          <ac:chgData name="Hend Emad" userId="55c109fdfc729fad" providerId="LiveId" clId="{1A582C23-5236-4AB4-8F80-E8C9EA8B4479}" dt="2023-05-30T20:32:16.121" v="607" actId="478"/>
          <ac:spMkLst>
            <pc:docMk/>
            <pc:sldMk cId="4261888281" sldId="263"/>
            <ac:spMk id="34" creationId="{AB171E69-EF81-80D7-9424-0E8BB56C89B7}"/>
          </ac:spMkLst>
        </pc:spChg>
        <pc:spChg chg="add del">
          <ac:chgData name="Hend Emad" userId="55c109fdfc729fad" providerId="LiveId" clId="{1A582C23-5236-4AB4-8F80-E8C9EA8B4479}" dt="2023-05-30T20:32:16.121" v="607" actId="478"/>
          <ac:spMkLst>
            <pc:docMk/>
            <pc:sldMk cId="4261888281" sldId="263"/>
            <ac:spMk id="35" creationId="{AB8484AE-0F30-8680-C058-2BCD991C4F6B}"/>
          </ac:spMkLst>
        </pc:spChg>
        <pc:spChg chg="add del">
          <ac:chgData name="Hend Emad" userId="55c109fdfc729fad" providerId="LiveId" clId="{1A582C23-5236-4AB4-8F80-E8C9EA8B4479}" dt="2023-05-30T20:32:16.121" v="607" actId="478"/>
          <ac:spMkLst>
            <pc:docMk/>
            <pc:sldMk cId="4261888281" sldId="263"/>
            <ac:spMk id="36" creationId="{E0841ADA-6751-99A1-0DF4-236FC95C9354}"/>
          </ac:spMkLst>
        </pc:spChg>
        <pc:spChg chg="add del">
          <ac:chgData name="Hend Emad" userId="55c109fdfc729fad" providerId="LiveId" clId="{1A582C23-5236-4AB4-8F80-E8C9EA8B4479}" dt="2023-05-30T20:32:16.121" v="607" actId="478"/>
          <ac:spMkLst>
            <pc:docMk/>
            <pc:sldMk cId="4261888281" sldId="263"/>
            <ac:spMk id="37" creationId="{2297BBD4-E9B4-988E-5456-E5F7C788EBD1}"/>
          </ac:spMkLst>
        </pc:spChg>
        <pc:spChg chg="add del">
          <ac:chgData name="Hend Emad" userId="55c109fdfc729fad" providerId="LiveId" clId="{1A582C23-5236-4AB4-8F80-E8C9EA8B4479}" dt="2023-05-30T20:32:16.121" v="607" actId="478"/>
          <ac:spMkLst>
            <pc:docMk/>
            <pc:sldMk cId="4261888281" sldId="263"/>
            <ac:spMk id="38" creationId="{223906ED-CCD6-E3C8-F82E-CD60C9F81256}"/>
          </ac:spMkLst>
        </pc:spChg>
        <pc:spChg chg="add del">
          <ac:chgData name="Hend Emad" userId="55c109fdfc729fad" providerId="LiveId" clId="{1A582C23-5236-4AB4-8F80-E8C9EA8B4479}" dt="2023-05-30T20:32:16.121" v="607" actId="478"/>
          <ac:spMkLst>
            <pc:docMk/>
            <pc:sldMk cId="4261888281" sldId="263"/>
            <ac:spMk id="41" creationId="{114B3E50-9657-905A-B3F5-4780C1155F7E}"/>
          </ac:spMkLst>
        </pc:spChg>
        <pc:spChg chg="add del">
          <ac:chgData name="Hend Emad" userId="55c109fdfc729fad" providerId="LiveId" clId="{1A582C23-5236-4AB4-8F80-E8C9EA8B4479}" dt="2023-05-30T20:32:16.121" v="607" actId="478"/>
          <ac:spMkLst>
            <pc:docMk/>
            <pc:sldMk cId="4261888281" sldId="263"/>
            <ac:spMk id="42" creationId="{13481867-8ED7-4762-C0D3-A8CD0E76D4FD}"/>
          </ac:spMkLst>
        </pc:spChg>
        <pc:spChg chg="add del">
          <ac:chgData name="Hend Emad" userId="55c109fdfc729fad" providerId="LiveId" clId="{1A582C23-5236-4AB4-8F80-E8C9EA8B4479}" dt="2023-05-30T20:32:16.121" v="607" actId="478"/>
          <ac:spMkLst>
            <pc:docMk/>
            <pc:sldMk cId="4261888281" sldId="263"/>
            <ac:spMk id="43" creationId="{2503BBBC-FEFB-854E-D3FF-4646FA42F766}"/>
          </ac:spMkLst>
        </pc:spChg>
        <pc:spChg chg="add del">
          <ac:chgData name="Hend Emad" userId="55c109fdfc729fad" providerId="LiveId" clId="{1A582C23-5236-4AB4-8F80-E8C9EA8B4479}" dt="2023-05-30T20:32:16.121" v="607" actId="478"/>
          <ac:spMkLst>
            <pc:docMk/>
            <pc:sldMk cId="4261888281" sldId="263"/>
            <ac:spMk id="44" creationId="{9E475BC0-DF1D-72F1-CC5D-C0487DC987F0}"/>
          </ac:spMkLst>
        </pc:spChg>
        <pc:spChg chg="add del">
          <ac:chgData name="Hend Emad" userId="55c109fdfc729fad" providerId="LiveId" clId="{1A582C23-5236-4AB4-8F80-E8C9EA8B4479}" dt="2023-05-30T20:32:16.121" v="607" actId="478"/>
          <ac:spMkLst>
            <pc:docMk/>
            <pc:sldMk cId="4261888281" sldId="263"/>
            <ac:spMk id="45" creationId="{D48217F4-1A4E-8743-09A0-ADB352AEB794}"/>
          </ac:spMkLst>
        </pc:spChg>
        <pc:spChg chg="add del">
          <ac:chgData name="Hend Emad" userId="55c109fdfc729fad" providerId="LiveId" clId="{1A582C23-5236-4AB4-8F80-E8C9EA8B4479}" dt="2023-05-30T20:32:16.121" v="607" actId="478"/>
          <ac:spMkLst>
            <pc:docMk/>
            <pc:sldMk cId="4261888281" sldId="263"/>
            <ac:spMk id="46" creationId="{62E5E6C9-A26D-24A9-D623-3B33A8053C2A}"/>
          </ac:spMkLst>
        </pc:spChg>
        <pc:picChg chg="add del">
          <ac:chgData name="Hend Emad" userId="55c109fdfc729fad" providerId="LiveId" clId="{1A582C23-5236-4AB4-8F80-E8C9EA8B4479}" dt="2023-05-30T20:32:20.464" v="609" actId="478"/>
          <ac:picMkLst>
            <pc:docMk/>
            <pc:sldMk cId="4261888281" sldId="263"/>
            <ac:picMk id="6" creationId="{DBEE9434-92C1-2492-7D9C-68BEDDA607A3}"/>
          </ac:picMkLst>
        </pc:picChg>
        <pc:picChg chg="add del mod">
          <ac:chgData name="Hend Emad" userId="55c109fdfc729fad" providerId="LiveId" clId="{1A582C23-5236-4AB4-8F80-E8C9EA8B4479}" dt="2023-05-30T20:31:31.220" v="605" actId="22"/>
          <ac:picMkLst>
            <pc:docMk/>
            <pc:sldMk cId="4261888281" sldId="263"/>
            <ac:picMk id="39" creationId="{A30F2390-6F48-A95D-85AD-D9F57345F991}"/>
          </ac:picMkLst>
        </pc:picChg>
        <pc:picChg chg="add mod">
          <ac:chgData name="Hend Emad" userId="55c109fdfc729fad" providerId="LiveId" clId="{1A582C23-5236-4AB4-8F80-E8C9EA8B4479}" dt="2023-05-30T20:32:34.861" v="656" actId="1038"/>
          <ac:picMkLst>
            <pc:docMk/>
            <pc:sldMk cId="4261888281" sldId="263"/>
            <ac:picMk id="47" creationId="{5977E6E2-59E7-AD24-EB8D-95B8F2E30E53}"/>
          </ac:picMkLst>
        </pc:picChg>
      </pc:sldChg>
      <pc:sldChg chg="delSp">
        <pc:chgData name="Hend Emad" userId="55c109fdfc729fad" providerId="LiveId" clId="{1A582C23-5236-4AB4-8F80-E8C9EA8B4479}" dt="2023-05-30T19:57:26.402" v="508"/>
        <pc:sldMkLst>
          <pc:docMk/>
          <pc:sldMk cId="1434868923" sldId="264"/>
        </pc:sldMkLst>
        <pc:spChg chg="del">
          <ac:chgData name="Hend Emad" userId="55c109fdfc729fad" providerId="LiveId" clId="{1A582C23-5236-4AB4-8F80-E8C9EA8B4479}" dt="2023-05-30T19:57:26.402" v="508"/>
          <ac:spMkLst>
            <pc:docMk/>
            <pc:sldMk cId="1434868923" sldId="264"/>
            <ac:spMk id="3" creationId="{32E2EBFB-5F7B-4D29-E8A9-585113B4EE5C}"/>
          </ac:spMkLst>
        </pc:spChg>
      </pc:sldChg>
      <pc:sldChg chg="delSp">
        <pc:chgData name="Hend Emad" userId="55c109fdfc729fad" providerId="LiveId" clId="{1A582C23-5236-4AB4-8F80-E8C9EA8B4479}" dt="2023-05-30T19:57:26.402" v="508"/>
        <pc:sldMkLst>
          <pc:docMk/>
          <pc:sldMk cId="2758927513" sldId="265"/>
        </pc:sldMkLst>
        <pc:spChg chg="del">
          <ac:chgData name="Hend Emad" userId="55c109fdfc729fad" providerId="LiveId" clId="{1A582C23-5236-4AB4-8F80-E8C9EA8B4479}" dt="2023-05-30T19:57:26.402" v="508"/>
          <ac:spMkLst>
            <pc:docMk/>
            <pc:sldMk cId="2758927513" sldId="265"/>
            <ac:spMk id="5" creationId="{17F6030F-9E2D-0C6C-8598-957C684CC401}"/>
          </ac:spMkLst>
        </pc:spChg>
      </pc:sldChg>
      <pc:sldChg chg="delSp">
        <pc:chgData name="Hend Emad" userId="55c109fdfc729fad" providerId="LiveId" clId="{1A582C23-5236-4AB4-8F80-E8C9EA8B4479}" dt="2023-05-30T19:57:26.402" v="508"/>
        <pc:sldMkLst>
          <pc:docMk/>
          <pc:sldMk cId="1465716811" sldId="266"/>
        </pc:sldMkLst>
        <pc:spChg chg="del">
          <ac:chgData name="Hend Emad" userId="55c109fdfc729fad" providerId="LiveId" clId="{1A582C23-5236-4AB4-8F80-E8C9EA8B4479}" dt="2023-05-30T19:57:26.402" v="508"/>
          <ac:spMkLst>
            <pc:docMk/>
            <pc:sldMk cId="1465716811" sldId="266"/>
            <ac:spMk id="2" creationId="{11A08D8D-FEE0-214A-FF4E-163D71BE8412}"/>
          </ac:spMkLst>
        </pc:spChg>
      </pc:sldChg>
      <pc:sldChg chg="delSp modSp mod">
        <pc:chgData name="Hend Emad" userId="55c109fdfc729fad" providerId="LiveId" clId="{1A582C23-5236-4AB4-8F80-E8C9EA8B4479}" dt="2023-05-30T19:58:46.537" v="546" actId="1038"/>
        <pc:sldMkLst>
          <pc:docMk/>
          <pc:sldMk cId="3813904198" sldId="267"/>
        </pc:sldMkLst>
        <pc:spChg chg="del">
          <ac:chgData name="Hend Emad" userId="55c109fdfc729fad" providerId="LiveId" clId="{1A582C23-5236-4AB4-8F80-E8C9EA8B4479}" dt="2023-05-30T19:57:26.402" v="508"/>
          <ac:spMkLst>
            <pc:docMk/>
            <pc:sldMk cId="3813904198" sldId="267"/>
            <ac:spMk id="2" creationId="{74FE2084-B842-8DB1-CDC3-17F20064D079}"/>
          </ac:spMkLst>
        </pc:spChg>
        <pc:spChg chg="mod">
          <ac:chgData name="Hend Emad" userId="55c109fdfc729fad" providerId="LiveId" clId="{1A582C23-5236-4AB4-8F80-E8C9EA8B4479}" dt="2023-05-30T19:58:46.537" v="546" actId="1038"/>
          <ac:spMkLst>
            <pc:docMk/>
            <pc:sldMk cId="3813904198" sldId="267"/>
            <ac:spMk id="5" creationId="{42009A7B-6C76-700A-C1B4-FBF665C647AD}"/>
          </ac:spMkLst>
        </pc:spChg>
      </pc:sldChg>
      <pc:sldChg chg="delSp">
        <pc:chgData name="Hend Emad" userId="55c109fdfc729fad" providerId="LiveId" clId="{1A582C23-5236-4AB4-8F80-E8C9EA8B4479}" dt="2023-05-30T19:57:26.402" v="508"/>
        <pc:sldMkLst>
          <pc:docMk/>
          <pc:sldMk cId="2800158129" sldId="268"/>
        </pc:sldMkLst>
        <pc:spChg chg="del">
          <ac:chgData name="Hend Emad" userId="55c109fdfc729fad" providerId="LiveId" clId="{1A582C23-5236-4AB4-8F80-E8C9EA8B4479}" dt="2023-05-30T19:57:26.402" v="508"/>
          <ac:spMkLst>
            <pc:docMk/>
            <pc:sldMk cId="2800158129" sldId="268"/>
            <ac:spMk id="5" creationId="{A9034DBF-EF49-C328-9C42-DE3E4A94D2B3}"/>
          </ac:spMkLst>
        </pc:spChg>
      </pc:sldChg>
      <pc:sldChg chg="delSp">
        <pc:chgData name="Hend Emad" userId="55c109fdfc729fad" providerId="LiveId" clId="{1A582C23-5236-4AB4-8F80-E8C9EA8B4479}" dt="2023-05-30T19:57:26.402" v="508"/>
        <pc:sldMkLst>
          <pc:docMk/>
          <pc:sldMk cId="1714141914" sldId="269"/>
        </pc:sldMkLst>
        <pc:spChg chg="del">
          <ac:chgData name="Hend Emad" userId="55c109fdfc729fad" providerId="LiveId" clId="{1A582C23-5236-4AB4-8F80-E8C9EA8B4479}" dt="2023-05-30T19:57:26.402" v="508"/>
          <ac:spMkLst>
            <pc:docMk/>
            <pc:sldMk cId="1714141914" sldId="269"/>
            <ac:spMk id="3" creationId="{53ADA9D8-D30A-CE6A-976A-3A6760B57D2D}"/>
          </ac:spMkLst>
        </pc:spChg>
      </pc:sldChg>
      <pc:sldChg chg="addSp modSp add">
        <pc:chgData name="Hend Emad" userId="55c109fdfc729fad" providerId="LiveId" clId="{1A582C23-5236-4AB4-8F80-E8C9EA8B4479}" dt="2023-05-31T04:45:24.593" v="1279"/>
        <pc:sldMkLst>
          <pc:docMk/>
          <pc:sldMk cId="1118234549" sldId="270"/>
        </pc:sldMkLst>
        <pc:picChg chg="add mod">
          <ac:chgData name="Hend Emad" userId="55c109fdfc729fad" providerId="LiveId" clId="{1A582C23-5236-4AB4-8F80-E8C9EA8B4479}" dt="2023-05-31T04:45:24.593" v="1279"/>
          <ac:picMkLst>
            <pc:docMk/>
            <pc:sldMk cId="1118234549" sldId="270"/>
            <ac:picMk id="4" creationId="{2CDF07EA-B8CD-6152-FA9D-24A8382F76C9}"/>
          </ac:picMkLst>
        </pc:picChg>
      </pc:sldChg>
      <pc:sldChg chg="addSp delSp modSp mod">
        <pc:chgData name="Hend Emad" userId="55c109fdfc729fad" providerId="LiveId" clId="{1A582C23-5236-4AB4-8F80-E8C9EA8B4479}" dt="2023-05-30T20:56:20.956" v="1054" actId="313"/>
        <pc:sldMkLst>
          <pc:docMk/>
          <pc:sldMk cId="1782633048" sldId="271"/>
        </pc:sldMkLst>
        <pc:spChg chg="del mod">
          <ac:chgData name="Hend Emad" userId="55c109fdfc729fad" providerId="LiveId" clId="{1A582C23-5236-4AB4-8F80-E8C9EA8B4479}" dt="2023-05-30T19:57:26.402" v="508"/>
          <ac:spMkLst>
            <pc:docMk/>
            <pc:sldMk cId="1782633048" sldId="271"/>
            <ac:spMk id="5" creationId="{FD0FCE46-4F23-9D62-5576-2C546C0F5547}"/>
          </ac:spMkLst>
        </pc:spChg>
        <pc:spChg chg="add mod">
          <ac:chgData name="Hend Emad" userId="55c109fdfc729fad" providerId="LiveId" clId="{1A582C23-5236-4AB4-8F80-E8C9EA8B4479}" dt="2023-05-30T20:54:23.125" v="848" actId="20577"/>
          <ac:spMkLst>
            <pc:docMk/>
            <pc:sldMk cId="1782633048" sldId="271"/>
            <ac:spMk id="8" creationId="{8803F719-B521-61C9-DA30-6EC5105B708B}"/>
          </ac:spMkLst>
        </pc:spChg>
        <pc:spChg chg="add mod">
          <ac:chgData name="Hend Emad" userId="55c109fdfc729fad" providerId="LiveId" clId="{1A582C23-5236-4AB4-8F80-E8C9EA8B4479}" dt="2023-05-30T20:56:20.956" v="1054" actId="313"/>
          <ac:spMkLst>
            <pc:docMk/>
            <pc:sldMk cId="1782633048" sldId="271"/>
            <ac:spMk id="9" creationId="{3690F9FA-BCA4-B4EC-2F45-FC982642ABB2}"/>
          </ac:spMkLst>
        </pc:spChg>
        <pc:picChg chg="mod">
          <ac:chgData name="Hend Emad" userId="55c109fdfc729fad" providerId="LiveId" clId="{1A582C23-5236-4AB4-8F80-E8C9EA8B4479}" dt="2023-05-30T20:54:28.182" v="862" actId="1036"/>
          <ac:picMkLst>
            <pc:docMk/>
            <pc:sldMk cId="1782633048" sldId="271"/>
            <ac:picMk id="2" creationId="{FC273ABE-7885-7A76-C62F-27CBEA90893C}"/>
          </ac:picMkLst>
        </pc:picChg>
      </pc:sldChg>
      <pc:sldChg chg="delSp">
        <pc:chgData name="Hend Emad" userId="55c109fdfc729fad" providerId="LiveId" clId="{1A582C23-5236-4AB4-8F80-E8C9EA8B4479}" dt="2023-05-30T19:57:26.402" v="508"/>
        <pc:sldMkLst>
          <pc:docMk/>
          <pc:sldMk cId="3753562816" sldId="272"/>
        </pc:sldMkLst>
        <pc:spChg chg="del">
          <ac:chgData name="Hend Emad" userId="55c109fdfc729fad" providerId="LiveId" clId="{1A582C23-5236-4AB4-8F80-E8C9EA8B4479}" dt="2023-05-30T19:57:26.402" v="508"/>
          <ac:spMkLst>
            <pc:docMk/>
            <pc:sldMk cId="3753562816" sldId="272"/>
            <ac:spMk id="2" creationId="{E9FCAF39-7824-EE5A-6444-1D2B607CD9ED}"/>
          </ac:spMkLst>
        </pc:spChg>
      </pc:sldChg>
      <pc:sldChg chg="delSp">
        <pc:chgData name="Hend Emad" userId="55c109fdfc729fad" providerId="LiveId" clId="{1A582C23-5236-4AB4-8F80-E8C9EA8B4479}" dt="2023-05-30T19:57:26.402" v="508"/>
        <pc:sldMkLst>
          <pc:docMk/>
          <pc:sldMk cId="890441988" sldId="273"/>
        </pc:sldMkLst>
        <pc:spChg chg="del">
          <ac:chgData name="Hend Emad" userId="55c109fdfc729fad" providerId="LiveId" clId="{1A582C23-5236-4AB4-8F80-E8C9EA8B4479}" dt="2023-05-30T19:57:26.402" v="508"/>
          <ac:spMkLst>
            <pc:docMk/>
            <pc:sldMk cId="890441988" sldId="273"/>
            <ac:spMk id="3" creationId="{F56F05EF-7A35-31F3-CEB6-F670A6AFC4C0}"/>
          </ac:spMkLst>
        </pc:spChg>
      </pc:sldChg>
      <pc:sldChg chg="delSp">
        <pc:chgData name="Hend Emad" userId="55c109fdfc729fad" providerId="LiveId" clId="{1A582C23-5236-4AB4-8F80-E8C9EA8B4479}" dt="2023-05-30T19:57:26.402" v="508"/>
        <pc:sldMkLst>
          <pc:docMk/>
          <pc:sldMk cId="1396094576" sldId="274"/>
        </pc:sldMkLst>
        <pc:spChg chg="del">
          <ac:chgData name="Hend Emad" userId="55c109fdfc729fad" providerId="LiveId" clId="{1A582C23-5236-4AB4-8F80-E8C9EA8B4479}" dt="2023-05-30T19:57:26.402" v="508"/>
          <ac:spMkLst>
            <pc:docMk/>
            <pc:sldMk cId="1396094576" sldId="274"/>
            <ac:spMk id="3" creationId="{AD145DB7-391B-14B8-385F-C9426738780A}"/>
          </ac:spMkLst>
        </pc:spChg>
      </pc:sldChg>
      <pc:sldChg chg="delSp">
        <pc:chgData name="Hend Emad" userId="55c109fdfc729fad" providerId="LiveId" clId="{1A582C23-5236-4AB4-8F80-E8C9EA8B4479}" dt="2023-05-30T19:57:26.402" v="508"/>
        <pc:sldMkLst>
          <pc:docMk/>
          <pc:sldMk cId="489317141" sldId="275"/>
        </pc:sldMkLst>
        <pc:spChg chg="del">
          <ac:chgData name="Hend Emad" userId="55c109fdfc729fad" providerId="LiveId" clId="{1A582C23-5236-4AB4-8F80-E8C9EA8B4479}" dt="2023-05-30T19:57:26.402" v="508"/>
          <ac:spMkLst>
            <pc:docMk/>
            <pc:sldMk cId="489317141" sldId="275"/>
            <ac:spMk id="6" creationId="{49CF198C-EE20-9833-403A-413B0F3E298C}"/>
          </ac:spMkLst>
        </pc:spChg>
      </pc:sldChg>
      <pc:sldChg chg="delSp">
        <pc:chgData name="Hend Emad" userId="55c109fdfc729fad" providerId="LiveId" clId="{1A582C23-5236-4AB4-8F80-E8C9EA8B4479}" dt="2023-05-30T19:57:26.402" v="508"/>
        <pc:sldMkLst>
          <pc:docMk/>
          <pc:sldMk cId="2333897560" sldId="276"/>
        </pc:sldMkLst>
        <pc:spChg chg="del">
          <ac:chgData name="Hend Emad" userId="55c109fdfc729fad" providerId="LiveId" clId="{1A582C23-5236-4AB4-8F80-E8C9EA8B4479}" dt="2023-05-30T19:57:26.402" v="508"/>
          <ac:spMkLst>
            <pc:docMk/>
            <pc:sldMk cId="2333897560" sldId="276"/>
            <ac:spMk id="6" creationId="{3819AD44-7483-C885-B393-E0A38C7256D0}"/>
          </ac:spMkLst>
        </pc:spChg>
      </pc:sldChg>
      <pc:sldChg chg="delSp">
        <pc:chgData name="Hend Emad" userId="55c109fdfc729fad" providerId="LiveId" clId="{1A582C23-5236-4AB4-8F80-E8C9EA8B4479}" dt="2023-05-30T19:57:26.402" v="508"/>
        <pc:sldMkLst>
          <pc:docMk/>
          <pc:sldMk cId="1057789778" sldId="277"/>
        </pc:sldMkLst>
        <pc:spChg chg="del">
          <ac:chgData name="Hend Emad" userId="55c109fdfc729fad" providerId="LiveId" clId="{1A582C23-5236-4AB4-8F80-E8C9EA8B4479}" dt="2023-05-30T19:57:26.402" v="508"/>
          <ac:spMkLst>
            <pc:docMk/>
            <pc:sldMk cId="1057789778" sldId="277"/>
            <ac:spMk id="6" creationId="{BB5AD5E0-CB5D-38E1-67DF-C5CCD7DF87D8}"/>
          </ac:spMkLst>
        </pc:spChg>
      </pc:sldChg>
      <pc:sldChg chg="delSp modSp mod">
        <pc:chgData name="Hend Emad" userId="55c109fdfc729fad" providerId="LiveId" clId="{1A582C23-5236-4AB4-8F80-E8C9EA8B4479}" dt="2023-05-30T19:58:31.498" v="529" actId="1038"/>
        <pc:sldMkLst>
          <pc:docMk/>
          <pc:sldMk cId="3638432981" sldId="278"/>
        </pc:sldMkLst>
        <pc:spChg chg="del">
          <ac:chgData name="Hend Emad" userId="55c109fdfc729fad" providerId="LiveId" clId="{1A582C23-5236-4AB4-8F80-E8C9EA8B4479}" dt="2023-05-30T19:57:26.402" v="508"/>
          <ac:spMkLst>
            <pc:docMk/>
            <pc:sldMk cId="3638432981" sldId="278"/>
            <ac:spMk id="5" creationId="{DA306D0F-F97C-A046-FC44-7CDA461E6AC2}"/>
          </ac:spMkLst>
        </pc:spChg>
        <pc:spChg chg="mod">
          <ac:chgData name="Hend Emad" userId="55c109fdfc729fad" providerId="LiveId" clId="{1A582C23-5236-4AB4-8F80-E8C9EA8B4479}" dt="2023-05-30T19:58:31.498" v="529" actId="1038"/>
          <ac:spMkLst>
            <pc:docMk/>
            <pc:sldMk cId="3638432981" sldId="278"/>
            <ac:spMk id="7" creationId="{55B0ED10-B1CF-5F88-3EFC-364A59A7D6E9}"/>
          </ac:spMkLst>
        </pc:spChg>
        <pc:picChg chg="mod">
          <ac:chgData name="Hend Emad" userId="55c109fdfc729fad" providerId="LiveId" clId="{1A582C23-5236-4AB4-8F80-E8C9EA8B4479}" dt="2023-05-30T19:58:24.313" v="510" actId="1037"/>
          <ac:picMkLst>
            <pc:docMk/>
            <pc:sldMk cId="3638432981" sldId="278"/>
            <ac:picMk id="9" creationId="{00000000-0000-0000-0000-000000000000}"/>
          </ac:picMkLst>
        </pc:picChg>
      </pc:sldChg>
      <pc:sldChg chg="delSp">
        <pc:chgData name="Hend Emad" userId="55c109fdfc729fad" providerId="LiveId" clId="{1A582C23-5236-4AB4-8F80-E8C9EA8B4479}" dt="2023-05-30T19:57:26.402" v="508"/>
        <pc:sldMkLst>
          <pc:docMk/>
          <pc:sldMk cId="1974578410" sldId="279"/>
        </pc:sldMkLst>
        <pc:spChg chg="del">
          <ac:chgData name="Hend Emad" userId="55c109fdfc729fad" providerId="LiveId" clId="{1A582C23-5236-4AB4-8F80-E8C9EA8B4479}" dt="2023-05-30T19:57:26.402" v="508"/>
          <ac:spMkLst>
            <pc:docMk/>
            <pc:sldMk cId="1974578410" sldId="279"/>
            <ac:spMk id="5" creationId="{1CD0A49F-EEBC-0A5A-7639-57C867848953}"/>
          </ac:spMkLst>
        </pc:spChg>
      </pc:sldChg>
      <pc:sldChg chg="delSp">
        <pc:chgData name="Hend Emad" userId="55c109fdfc729fad" providerId="LiveId" clId="{1A582C23-5236-4AB4-8F80-E8C9EA8B4479}" dt="2023-05-30T19:57:26.402" v="508"/>
        <pc:sldMkLst>
          <pc:docMk/>
          <pc:sldMk cId="1395251801" sldId="280"/>
        </pc:sldMkLst>
        <pc:spChg chg="del">
          <ac:chgData name="Hend Emad" userId="55c109fdfc729fad" providerId="LiveId" clId="{1A582C23-5236-4AB4-8F80-E8C9EA8B4479}" dt="2023-05-30T19:57:26.402" v="508"/>
          <ac:spMkLst>
            <pc:docMk/>
            <pc:sldMk cId="1395251801" sldId="280"/>
            <ac:spMk id="4" creationId="{0149723A-3B99-9BDE-92BF-2ABDE100EFE3}"/>
          </ac:spMkLst>
        </pc:spChg>
      </pc:sldChg>
      <pc:sldChg chg="delSp">
        <pc:chgData name="Hend Emad" userId="55c109fdfc729fad" providerId="LiveId" clId="{1A582C23-5236-4AB4-8F80-E8C9EA8B4479}" dt="2023-05-30T19:57:26.402" v="508"/>
        <pc:sldMkLst>
          <pc:docMk/>
          <pc:sldMk cId="2280837357" sldId="281"/>
        </pc:sldMkLst>
        <pc:spChg chg="del">
          <ac:chgData name="Hend Emad" userId="55c109fdfc729fad" providerId="LiveId" clId="{1A582C23-5236-4AB4-8F80-E8C9EA8B4479}" dt="2023-05-30T19:57:26.402" v="508"/>
          <ac:spMkLst>
            <pc:docMk/>
            <pc:sldMk cId="2280837357" sldId="281"/>
            <ac:spMk id="4" creationId="{B2A1F96F-0654-F012-369B-5F3D915D79F3}"/>
          </ac:spMkLst>
        </pc:spChg>
      </pc:sldChg>
      <pc:sldChg chg="delSp">
        <pc:chgData name="Hend Emad" userId="55c109fdfc729fad" providerId="LiveId" clId="{1A582C23-5236-4AB4-8F80-E8C9EA8B4479}" dt="2023-05-30T19:57:26.402" v="508"/>
        <pc:sldMkLst>
          <pc:docMk/>
          <pc:sldMk cId="2154371081" sldId="282"/>
        </pc:sldMkLst>
        <pc:spChg chg="del">
          <ac:chgData name="Hend Emad" userId="55c109fdfc729fad" providerId="LiveId" clId="{1A582C23-5236-4AB4-8F80-E8C9EA8B4479}" dt="2023-05-30T19:57:26.402" v="508"/>
          <ac:spMkLst>
            <pc:docMk/>
            <pc:sldMk cId="2154371081" sldId="282"/>
            <ac:spMk id="4" creationId="{0B63A63D-4152-59E4-2E93-95B8897B58B8}"/>
          </ac:spMkLst>
        </pc:spChg>
      </pc:sldChg>
      <pc:sldChg chg="delSp del">
        <pc:chgData name="Hend Emad" userId="55c109fdfc729fad" providerId="LiveId" clId="{1A582C23-5236-4AB4-8F80-E8C9EA8B4479}" dt="2023-05-31T04:41:01.684" v="1096" actId="47"/>
        <pc:sldMkLst>
          <pc:docMk/>
          <pc:sldMk cId="3788395329" sldId="283"/>
        </pc:sldMkLst>
        <pc:spChg chg="del">
          <ac:chgData name="Hend Emad" userId="55c109fdfc729fad" providerId="LiveId" clId="{1A582C23-5236-4AB4-8F80-E8C9EA8B4479}" dt="2023-05-30T19:57:26.402" v="508"/>
          <ac:spMkLst>
            <pc:docMk/>
            <pc:sldMk cId="3788395329" sldId="283"/>
            <ac:spMk id="5" creationId="{377821F6-7F42-89DF-644D-103F2B9C442B}"/>
          </ac:spMkLst>
        </pc:spChg>
      </pc:sldChg>
      <pc:sldChg chg="delSp del">
        <pc:chgData name="Hend Emad" userId="55c109fdfc729fad" providerId="LiveId" clId="{1A582C23-5236-4AB4-8F80-E8C9EA8B4479}" dt="2023-05-31T04:41:01.684" v="1096" actId="47"/>
        <pc:sldMkLst>
          <pc:docMk/>
          <pc:sldMk cId="1567721965" sldId="284"/>
        </pc:sldMkLst>
        <pc:spChg chg="del">
          <ac:chgData name="Hend Emad" userId="55c109fdfc729fad" providerId="LiveId" clId="{1A582C23-5236-4AB4-8F80-E8C9EA8B4479}" dt="2023-05-30T19:57:26.402" v="508"/>
          <ac:spMkLst>
            <pc:docMk/>
            <pc:sldMk cId="1567721965" sldId="284"/>
            <ac:spMk id="3" creationId="{702D3FAA-DAAF-5C3E-D458-EE5CECCAD9BC}"/>
          </ac:spMkLst>
        </pc:spChg>
      </pc:sldChg>
      <pc:sldChg chg="delSp del">
        <pc:chgData name="Hend Emad" userId="55c109fdfc729fad" providerId="LiveId" clId="{1A582C23-5236-4AB4-8F80-E8C9EA8B4479}" dt="2023-05-31T04:41:01.684" v="1096" actId="47"/>
        <pc:sldMkLst>
          <pc:docMk/>
          <pc:sldMk cId="509391502" sldId="285"/>
        </pc:sldMkLst>
        <pc:spChg chg="del">
          <ac:chgData name="Hend Emad" userId="55c109fdfc729fad" providerId="LiveId" clId="{1A582C23-5236-4AB4-8F80-E8C9EA8B4479}" dt="2023-05-30T19:57:26.402" v="508"/>
          <ac:spMkLst>
            <pc:docMk/>
            <pc:sldMk cId="509391502" sldId="285"/>
            <ac:spMk id="5" creationId="{1259EFFA-9F44-3DBD-EF4F-E38A73185895}"/>
          </ac:spMkLst>
        </pc:spChg>
      </pc:sldChg>
      <pc:sldChg chg="delSp del">
        <pc:chgData name="Hend Emad" userId="55c109fdfc729fad" providerId="LiveId" clId="{1A582C23-5236-4AB4-8F80-E8C9EA8B4479}" dt="2023-05-31T04:41:01.684" v="1096" actId="47"/>
        <pc:sldMkLst>
          <pc:docMk/>
          <pc:sldMk cId="1660405761" sldId="286"/>
        </pc:sldMkLst>
        <pc:spChg chg="del">
          <ac:chgData name="Hend Emad" userId="55c109fdfc729fad" providerId="LiveId" clId="{1A582C23-5236-4AB4-8F80-E8C9EA8B4479}" dt="2023-05-30T19:57:26.402" v="508"/>
          <ac:spMkLst>
            <pc:docMk/>
            <pc:sldMk cId="1660405761" sldId="286"/>
            <ac:spMk id="4" creationId="{F09D6F3F-E9BB-D85A-F7AF-73149044CF16}"/>
          </ac:spMkLst>
        </pc:spChg>
      </pc:sldChg>
      <pc:sldChg chg="delSp del">
        <pc:chgData name="Hend Emad" userId="55c109fdfc729fad" providerId="LiveId" clId="{1A582C23-5236-4AB4-8F80-E8C9EA8B4479}" dt="2023-05-31T04:41:01.684" v="1096" actId="47"/>
        <pc:sldMkLst>
          <pc:docMk/>
          <pc:sldMk cId="1034161504" sldId="287"/>
        </pc:sldMkLst>
        <pc:spChg chg="del">
          <ac:chgData name="Hend Emad" userId="55c109fdfc729fad" providerId="LiveId" clId="{1A582C23-5236-4AB4-8F80-E8C9EA8B4479}" dt="2023-05-30T19:57:26.402" v="508"/>
          <ac:spMkLst>
            <pc:docMk/>
            <pc:sldMk cId="1034161504" sldId="287"/>
            <ac:spMk id="6" creationId="{2222676D-C746-76FB-61C7-FB920DDE1368}"/>
          </ac:spMkLst>
        </pc:spChg>
      </pc:sldChg>
      <pc:sldChg chg="delSp del">
        <pc:chgData name="Hend Emad" userId="55c109fdfc729fad" providerId="LiveId" clId="{1A582C23-5236-4AB4-8F80-E8C9EA8B4479}" dt="2023-05-31T04:41:01.684" v="1096" actId="47"/>
        <pc:sldMkLst>
          <pc:docMk/>
          <pc:sldMk cId="3288905055" sldId="288"/>
        </pc:sldMkLst>
        <pc:spChg chg="del">
          <ac:chgData name="Hend Emad" userId="55c109fdfc729fad" providerId="LiveId" clId="{1A582C23-5236-4AB4-8F80-E8C9EA8B4479}" dt="2023-05-30T19:57:26.402" v="508"/>
          <ac:spMkLst>
            <pc:docMk/>
            <pc:sldMk cId="3288905055" sldId="288"/>
            <ac:spMk id="4" creationId="{661126DB-D6FB-457A-2FDE-36AA44B12089}"/>
          </ac:spMkLst>
        </pc:spChg>
      </pc:sldChg>
      <pc:sldChg chg="delSp">
        <pc:chgData name="Hend Emad" userId="55c109fdfc729fad" providerId="LiveId" clId="{1A582C23-5236-4AB4-8F80-E8C9EA8B4479}" dt="2023-05-30T19:57:26.402" v="508"/>
        <pc:sldMkLst>
          <pc:docMk/>
          <pc:sldMk cId="4075591738" sldId="289"/>
        </pc:sldMkLst>
        <pc:spChg chg="del">
          <ac:chgData name="Hend Emad" userId="55c109fdfc729fad" providerId="LiveId" clId="{1A582C23-5236-4AB4-8F80-E8C9EA8B4479}" dt="2023-05-30T19:57:26.402" v="508"/>
          <ac:spMkLst>
            <pc:docMk/>
            <pc:sldMk cId="4075591738" sldId="289"/>
            <ac:spMk id="5" creationId="{34172984-DC57-339A-466A-BB2C9B779BD5}"/>
          </ac:spMkLst>
        </pc:spChg>
      </pc:sldChg>
      <pc:sldChg chg="delSp modSp mod">
        <pc:chgData name="Hend Emad" userId="55c109fdfc729fad" providerId="LiveId" clId="{1A582C23-5236-4AB4-8F80-E8C9EA8B4479}" dt="2023-05-31T04:36:01.410" v="1093" actId="1076"/>
        <pc:sldMkLst>
          <pc:docMk/>
          <pc:sldMk cId="1393185809" sldId="290"/>
        </pc:sldMkLst>
        <pc:spChg chg="del">
          <ac:chgData name="Hend Emad" userId="55c109fdfc729fad" providerId="LiveId" clId="{1A582C23-5236-4AB4-8F80-E8C9EA8B4479}" dt="2023-05-30T19:57:26.402" v="508"/>
          <ac:spMkLst>
            <pc:docMk/>
            <pc:sldMk cId="1393185809" sldId="290"/>
            <ac:spMk id="4" creationId="{6343DEA9-08E4-CDED-43A0-2E657F7BE946}"/>
          </ac:spMkLst>
        </pc:spChg>
        <pc:picChg chg="mod">
          <ac:chgData name="Hend Emad" userId="55c109fdfc729fad" providerId="LiveId" clId="{1A582C23-5236-4AB4-8F80-E8C9EA8B4479}" dt="2023-05-31T04:36:01.410" v="1093" actId="1076"/>
          <ac:picMkLst>
            <pc:docMk/>
            <pc:sldMk cId="1393185809" sldId="290"/>
            <ac:picMk id="5" creationId="{FB8957E3-7493-3F86-EEE8-C2D9FAD28F42}"/>
          </ac:picMkLst>
        </pc:picChg>
      </pc:sldChg>
      <pc:sldChg chg="delSp del">
        <pc:chgData name="Hend Emad" userId="55c109fdfc729fad" providerId="LiveId" clId="{1A582C23-5236-4AB4-8F80-E8C9EA8B4479}" dt="2023-05-31T04:38:44.149" v="1094" actId="47"/>
        <pc:sldMkLst>
          <pc:docMk/>
          <pc:sldMk cId="1287265051" sldId="291"/>
        </pc:sldMkLst>
        <pc:spChg chg="del">
          <ac:chgData name="Hend Emad" userId="55c109fdfc729fad" providerId="LiveId" clId="{1A582C23-5236-4AB4-8F80-E8C9EA8B4479}" dt="2023-05-30T19:57:26.402" v="508"/>
          <ac:spMkLst>
            <pc:docMk/>
            <pc:sldMk cId="1287265051" sldId="291"/>
            <ac:spMk id="5" creationId="{95CF6301-10EF-7D6D-4355-71CC61C1EFD1}"/>
          </ac:spMkLst>
        </pc:spChg>
      </pc:sldChg>
      <pc:sldChg chg="delSp del">
        <pc:chgData name="Hend Emad" userId="55c109fdfc729fad" providerId="LiveId" clId="{1A582C23-5236-4AB4-8F80-E8C9EA8B4479}" dt="2023-05-31T04:38:44.149" v="1094" actId="47"/>
        <pc:sldMkLst>
          <pc:docMk/>
          <pc:sldMk cId="2999452905" sldId="292"/>
        </pc:sldMkLst>
        <pc:spChg chg="del">
          <ac:chgData name="Hend Emad" userId="55c109fdfc729fad" providerId="LiveId" clId="{1A582C23-5236-4AB4-8F80-E8C9EA8B4479}" dt="2023-05-30T19:57:26.402" v="508"/>
          <ac:spMkLst>
            <pc:docMk/>
            <pc:sldMk cId="2999452905" sldId="292"/>
            <ac:spMk id="6" creationId="{E964B21C-705B-3A9E-780A-F99B30EA3077}"/>
          </ac:spMkLst>
        </pc:spChg>
      </pc:sldChg>
      <pc:sldChg chg="delSp del">
        <pc:chgData name="Hend Emad" userId="55c109fdfc729fad" providerId="LiveId" clId="{1A582C23-5236-4AB4-8F80-E8C9EA8B4479}" dt="2023-05-31T04:38:44.149" v="1094" actId="47"/>
        <pc:sldMkLst>
          <pc:docMk/>
          <pc:sldMk cId="3280210851" sldId="293"/>
        </pc:sldMkLst>
        <pc:spChg chg="del">
          <ac:chgData name="Hend Emad" userId="55c109fdfc729fad" providerId="LiveId" clId="{1A582C23-5236-4AB4-8F80-E8C9EA8B4479}" dt="2023-05-30T19:57:26.402" v="508"/>
          <ac:spMkLst>
            <pc:docMk/>
            <pc:sldMk cId="3280210851" sldId="293"/>
            <ac:spMk id="7" creationId="{2A4F6D2E-A7D3-F702-0D9A-F6E6D9F67BE7}"/>
          </ac:spMkLst>
        </pc:spChg>
      </pc:sldChg>
      <pc:sldChg chg="delSp del">
        <pc:chgData name="Hend Emad" userId="55c109fdfc729fad" providerId="LiveId" clId="{1A582C23-5236-4AB4-8F80-E8C9EA8B4479}" dt="2023-05-31T04:38:44.149" v="1094" actId="47"/>
        <pc:sldMkLst>
          <pc:docMk/>
          <pc:sldMk cId="1859566188" sldId="294"/>
        </pc:sldMkLst>
        <pc:spChg chg="del">
          <ac:chgData name="Hend Emad" userId="55c109fdfc729fad" providerId="LiveId" clId="{1A582C23-5236-4AB4-8F80-E8C9EA8B4479}" dt="2023-05-30T19:57:26.402" v="508"/>
          <ac:spMkLst>
            <pc:docMk/>
            <pc:sldMk cId="1859566188" sldId="294"/>
            <ac:spMk id="7" creationId="{5C5AF80C-85EE-9D4C-1924-41BA183CBC7D}"/>
          </ac:spMkLst>
        </pc:spChg>
      </pc:sldChg>
      <pc:sldChg chg="delSp del">
        <pc:chgData name="Hend Emad" userId="55c109fdfc729fad" providerId="LiveId" clId="{1A582C23-5236-4AB4-8F80-E8C9EA8B4479}" dt="2023-05-31T04:38:44.149" v="1094" actId="47"/>
        <pc:sldMkLst>
          <pc:docMk/>
          <pc:sldMk cId="2271331717" sldId="295"/>
        </pc:sldMkLst>
        <pc:spChg chg="del">
          <ac:chgData name="Hend Emad" userId="55c109fdfc729fad" providerId="LiveId" clId="{1A582C23-5236-4AB4-8F80-E8C9EA8B4479}" dt="2023-05-30T19:57:26.402" v="508"/>
          <ac:spMkLst>
            <pc:docMk/>
            <pc:sldMk cId="2271331717" sldId="295"/>
            <ac:spMk id="5" creationId="{B3DC0F59-1C60-EB9D-0FE9-1F967303AD75}"/>
          </ac:spMkLst>
        </pc:spChg>
      </pc:sldChg>
      <pc:sldChg chg="addSp delSp modSp">
        <pc:chgData name="Hend Emad" userId="55c109fdfc729fad" providerId="LiveId" clId="{1A582C23-5236-4AB4-8F80-E8C9EA8B4479}" dt="2023-05-31T04:43:01.496" v="1102"/>
        <pc:sldMkLst>
          <pc:docMk/>
          <pc:sldMk cId="2733204663" sldId="296"/>
        </pc:sldMkLst>
        <pc:spChg chg="del">
          <ac:chgData name="Hend Emad" userId="55c109fdfc729fad" providerId="LiveId" clId="{1A582C23-5236-4AB4-8F80-E8C9EA8B4479}" dt="2023-05-30T19:57:26.402" v="508"/>
          <ac:spMkLst>
            <pc:docMk/>
            <pc:sldMk cId="2733204663" sldId="296"/>
            <ac:spMk id="6" creationId="{1C4C4488-E462-9206-4C1B-8645A6703FF3}"/>
          </ac:spMkLst>
        </pc:spChg>
        <pc:picChg chg="add mod">
          <ac:chgData name="Hend Emad" userId="55c109fdfc729fad" providerId="LiveId" clId="{1A582C23-5236-4AB4-8F80-E8C9EA8B4479}" dt="2023-05-31T04:43:01.496" v="1102"/>
          <ac:picMkLst>
            <pc:docMk/>
            <pc:sldMk cId="2733204663" sldId="296"/>
            <ac:picMk id="6" creationId="{B93A5C4C-A6C8-EA40-27A3-2462AFB32213}"/>
          </ac:picMkLst>
        </pc:picChg>
      </pc:sldChg>
      <pc:sldChg chg="delSp">
        <pc:chgData name="Hend Emad" userId="55c109fdfc729fad" providerId="LiveId" clId="{1A582C23-5236-4AB4-8F80-E8C9EA8B4479}" dt="2023-05-30T19:57:26.402" v="508"/>
        <pc:sldMkLst>
          <pc:docMk/>
          <pc:sldMk cId="1365356329" sldId="297"/>
        </pc:sldMkLst>
        <pc:spChg chg="del">
          <ac:chgData name="Hend Emad" userId="55c109fdfc729fad" providerId="LiveId" clId="{1A582C23-5236-4AB4-8F80-E8C9EA8B4479}" dt="2023-05-30T19:57:26.402" v="508"/>
          <ac:spMkLst>
            <pc:docMk/>
            <pc:sldMk cId="1365356329" sldId="297"/>
            <ac:spMk id="4" creationId="{2F0EF296-EDDD-8141-52F7-201385FBCE2B}"/>
          </ac:spMkLst>
        </pc:spChg>
      </pc:sldChg>
      <pc:sldChg chg="addSp delSp modSp mod">
        <pc:chgData name="Hend Emad" userId="55c109fdfc729fad" providerId="LiveId" clId="{1A582C23-5236-4AB4-8F80-E8C9EA8B4479}" dt="2023-05-30T20:46:42.034" v="809" actId="1035"/>
        <pc:sldMkLst>
          <pc:docMk/>
          <pc:sldMk cId="597204023" sldId="298"/>
        </pc:sldMkLst>
        <pc:spChg chg="del">
          <ac:chgData name="Hend Emad" userId="55c109fdfc729fad" providerId="LiveId" clId="{1A582C23-5236-4AB4-8F80-E8C9EA8B4479}" dt="2023-05-30T19:57:26.402" v="508"/>
          <ac:spMkLst>
            <pc:docMk/>
            <pc:sldMk cId="597204023" sldId="298"/>
            <ac:spMk id="2" creationId="{7932CBA1-4571-D1F7-46C4-B92D921F0138}"/>
          </ac:spMkLst>
        </pc:spChg>
        <pc:spChg chg="mod">
          <ac:chgData name="Hend Emad" userId="55c109fdfc729fad" providerId="LiveId" clId="{1A582C23-5236-4AB4-8F80-E8C9EA8B4479}" dt="2023-05-30T20:46:24.320" v="774" actId="1038"/>
          <ac:spMkLst>
            <pc:docMk/>
            <pc:sldMk cId="597204023" sldId="298"/>
            <ac:spMk id="5" creationId="{24752F4E-6E9D-08FF-4F53-75D52D43529A}"/>
          </ac:spMkLst>
        </pc:spChg>
        <pc:spChg chg="add mod">
          <ac:chgData name="Hend Emad" userId="55c109fdfc729fad" providerId="LiveId" clId="{1A582C23-5236-4AB4-8F80-E8C9EA8B4479}" dt="2023-05-30T20:46:42.034" v="809" actId="1035"/>
          <ac:spMkLst>
            <pc:docMk/>
            <pc:sldMk cId="597204023" sldId="298"/>
            <ac:spMk id="7" creationId="{FFB32F54-9814-FAD8-A97E-5B854EB51807}"/>
          </ac:spMkLst>
        </pc:spChg>
      </pc:sldChg>
      <pc:sldChg chg="delSp">
        <pc:chgData name="Hend Emad" userId="55c109fdfc729fad" providerId="LiveId" clId="{1A582C23-5236-4AB4-8F80-E8C9EA8B4479}" dt="2023-05-30T19:57:26.402" v="508"/>
        <pc:sldMkLst>
          <pc:docMk/>
          <pc:sldMk cId="4045891091" sldId="299"/>
        </pc:sldMkLst>
        <pc:spChg chg="del">
          <ac:chgData name="Hend Emad" userId="55c109fdfc729fad" providerId="LiveId" clId="{1A582C23-5236-4AB4-8F80-E8C9EA8B4479}" dt="2023-05-30T19:57:26.402" v="508"/>
          <ac:spMkLst>
            <pc:docMk/>
            <pc:sldMk cId="4045891091" sldId="299"/>
            <ac:spMk id="3" creationId="{D1B9961E-C3E9-47CB-C1EE-FB48C1342597}"/>
          </ac:spMkLst>
        </pc:spChg>
      </pc:sldChg>
      <pc:sldChg chg="addSp delSp modSp new mod">
        <pc:chgData name="Hend Emad" userId="55c109fdfc729fad" providerId="LiveId" clId="{1A582C23-5236-4AB4-8F80-E8C9EA8B4479}" dt="2023-05-30T20:32:58.250" v="665" actId="1076"/>
        <pc:sldMkLst>
          <pc:docMk/>
          <pc:sldMk cId="929134710" sldId="300"/>
        </pc:sldMkLst>
        <pc:spChg chg="add mod">
          <ac:chgData name="Hend Emad" userId="55c109fdfc729fad" providerId="LiveId" clId="{1A582C23-5236-4AB4-8F80-E8C9EA8B4479}" dt="2023-05-30T19:54:50.613" v="483" actId="1038"/>
          <ac:spMkLst>
            <pc:docMk/>
            <pc:sldMk cId="929134710" sldId="300"/>
            <ac:spMk id="4" creationId="{7AD9ACEF-DF2A-5480-8B6F-884A5BE88194}"/>
          </ac:spMkLst>
        </pc:spChg>
        <pc:spChg chg="del">
          <ac:chgData name="Hend Emad" userId="55c109fdfc729fad" providerId="LiveId" clId="{1A582C23-5236-4AB4-8F80-E8C9EA8B4479}" dt="2023-05-30T19:57:26.402" v="508"/>
          <ac:spMkLst>
            <pc:docMk/>
            <pc:sldMk cId="929134710" sldId="300"/>
            <ac:spMk id="5" creationId="{AE014BBC-9268-5873-91B9-05CCC7938EBB}"/>
          </ac:spMkLst>
        </pc:spChg>
        <pc:picChg chg="add del mod">
          <ac:chgData name="Hend Emad" userId="55c109fdfc729fad" providerId="LiveId" clId="{1A582C23-5236-4AB4-8F80-E8C9EA8B4479}" dt="2023-05-30T20:32:40.534" v="658" actId="478"/>
          <ac:picMkLst>
            <pc:docMk/>
            <pc:sldMk cId="929134710" sldId="300"/>
            <ac:picMk id="3" creationId="{752EFEA5-0ACD-0024-1D7A-FE64B5A7E98F}"/>
          </ac:picMkLst>
        </pc:picChg>
        <pc:picChg chg="add mod">
          <ac:chgData name="Hend Emad" userId="55c109fdfc729fad" providerId="LiveId" clId="{1A582C23-5236-4AB4-8F80-E8C9EA8B4479}" dt="2023-05-30T20:32:58.250" v="665" actId="1076"/>
          <ac:picMkLst>
            <pc:docMk/>
            <pc:sldMk cId="929134710" sldId="300"/>
            <ac:picMk id="8" creationId="{D8FCF786-878E-3E1B-AF45-E2A71558B50D}"/>
          </ac:picMkLst>
        </pc:picChg>
      </pc:sldChg>
      <pc:sldChg chg="addSp modSp add">
        <pc:chgData name="Hend Emad" userId="55c109fdfc729fad" providerId="LiveId" clId="{1A582C23-5236-4AB4-8F80-E8C9EA8B4479}" dt="2023-05-31T04:41:24.932" v="1097"/>
        <pc:sldMkLst>
          <pc:docMk/>
          <pc:sldMk cId="1287265051" sldId="301"/>
        </pc:sldMkLst>
        <pc:picChg chg="add mod">
          <ac:chgData name="Hend Emad" userId="55c109fdfc729fad" providerId="LiveId" clId="{1A582C23-5236-4AB4-8F80-E8C9EA8B4479}" dt="2023-05-31T04:41:24.932" v="1097"/>
          <ac:picMkLst>
            <pc:docMk/>
            <pc:sldMk cId="1287265051" sldId="301"/>
            <ac:picMk id="5" creationId="{8F596306-7500-04DA-67E7-6E27A1FECE72}"/>
          </ac:picMkLst>
        </pc:picChg>
      </pc:sldChg>
      <pc:sldChg chg="add del">
        <pc:chgData name="Hend Emad" userId="55c109fdfc729fad" providerId="LiveId" clId="{1A582C23-5236-4AB4-8F80-E8C9EA8B4479}" dt="2023-05-30T21:15:01.433" v="1065" actId="47"/>
        <pc:sldMkLst>
          <pc:docMk/>
          <pc:sldMk cId="3167500937" sldId="301"/>
        </pc:sldMkLst>
      </pc:sldChg>
      <pc:sldChg chg="addSp delSp modSp add mod">
        <pc:chgData name="Hend Emad" userId="55c109fdfc729fad" providerId="LiveId" clId="{1A582C23-5236-4AB4-8F80-E8C9EA8B4479}" dt="2023-05-31T04:43:31.600" v="1229" actId="1076"/>
        <pc:sldMkLst>
          <pc:docMk/>
          <pc:sldMk cId="2999452905" sldId="302"/>
        </pc:sldMkLst>
        <pc:picChg chg="add del mod">
          <ac:chgData name="Hend Emad" userId="55c109fdfc729fad" providerId="LiveId" clId="{1A582C23-5236-4AB4-8F80-E8C9EA8B4479}" dt="2023-05-31T04:41:42.068" v="1101" actId="478"/>
          <ac:picMkLst>
            <pc:docMk/>
            <pc:sldMk cId="2999452905" sldId="302"/>
            <ac:picMk id="4" creationId="{6C00AC98-46E2-1CA5-695D-9FEE040F83A2}"/>
          </ac:picMkLst>
        </pc:picChg>
        <pc:picChg chg="add mod">
          <ac:chgData name="Hend Emad" userId="55c109fdfc729fad" providerId="LiveId" clId="{1A582C23-5236-4AB4-8F80-E8C9EA8B4479}" dt="2023-05-31T04:43:31.600" v="1229" actId="1076"/>
          <ac:picMkLst>
            <pc:docMk/>
            <pc:sldMk cId="2999452905" sldId="302"/>
            <ac:picMk id="6" creationId="{EEF55E80-58E8-0A0D-27E4-4E9C8171EBD1}"/>
          </ac:picMkLst>
        </pc:picChg>
        <pc:picChg chg="ord">
          <ac:chgData name="Hend Emad" userId="55c109fdfc729fad" providerId="LiveId" clId="{1A582C23-5236-4AB4-8F80-E8C9EA8B4479}" dt="2023-05-31T04:41:36.678" v="1100" actId="167"/>
          <ac:picMkLst>
            <pc:docMk/>
            <pc:sldMk cId="2999452905" sldId="302"/>
            <ac:picMk id="11" creationId="{0B5D0150-5824-381A-0DF2-144A36B34DB7}"/>
          </ac:picMkLst>
        </pc:picChg>
      </pc:sldChg>
      <pc:sldChg chg="addSp delSp modSp add mod">
        <pc:chgData name="Hend Emad" userId="55c109fdfc729fad" providerId="LiveId" clId="{1A582C23-5236-4AB4-8F80-E8C9EA8B4479}" dt="2023-05-31T04:45:03.317" v="1272"/>
        <pc:sldMkLst>
          <pc:docMk/>
          <pc:sldMk cId="3280210851" sldId="303"/>
        </pc:sldMkLst>
        <pc:picChg chg="add del mod">
          <ac:chgData name="Hend Emad" userId="55c109fdfc729fad" providerId="LiveId" clId="{1A582C23-5236-4AB4-8F80-E8C9EA8B4479}" dt="2023-05-31T04:43:40.469" v="1269" actId="478"/>
          <ac:picMkLst>
            <pc:docMk/>
            <pc:sldMk cId="3280210851" sldId="303"/>
            <ac:picMk id="5" creationId="{0ABD86C1-D88C-3786-4518-90AD10F2EC9B}"/>
          </ac:picMkLst>
        </pc:picChg>
        <pc:picChg chg="add del mod">
          <ac:chgData name="Hend Emad" userId="55c109fdfc729fad" providerId="LiveId" clId="{1A582C23-5236-4AB4-8F80-E8C9EA8B4479}" dt="2023-05-31T04:44:12.604" v="1271" actId="478"/>
          <ac:picMkLst>
            <pc:docMk/>
            <pc:sldMk cId="3280210851" sldId="303"/>
            <ac:picMk id="7" creationId="{734B23AC-F0E8-9D8F-E6E7-275B224B6B0E}"/>
          </ac:picMkLst>
        </pc:picChg>
        <pc:picChg chg="add mod">
          <ac:chgData name="Hend Emad" userId="55c109fdfc729fad" providerId="LiveId" clId="{1A582C23-5236-4AB4-8F80-E8C9EA8B4479}" dt="2023-05-31T04:45:03.317" v="1272"/>
          <ac:picMkLst>
            <pc:docMk/>
            <pc:sldMk cId="3280210851" sldId="303"/>
            <ac:picMk id="8" creationId="{47182434-0DAB-4454-9B78-52F271474846}"/>
          </ac:picMkLst>
        </pc:picChg>
      </pc:sldChg>
      <pc:sldChg chg="addSp modSp add">
        <pc:chgData name="Hend Emad" userId="55c109fdfc729fad" providerId="LiveId" clId="{1A582C23-5236-4AB4-8F80-E8C9EA8B4479}" dt="2023-05-31T04:45:06.676" v="1273"/>
        <pc:sldMkLst>
          <pc:docMk/>
          <pc:sldMk cId="1859566188" sldId="304"/>
        </pc:sldMkLst>
        <pc:picChg chg="add mod">
          <ac:chgData name="Hend Emad" userId="55c109fdfc729fad" providerId="LiveId" clId="{1A582C23-5236-4AB4-8F80-E8C9EA8B4479}" dt="2023-05-31T04:45:06.676" v="1273"/>
          <ac:picMkLst>
            <pc:docMk/>
            <pc:sldMk cId="1859566188" sldId="304"/>
            <ac:picMk id="5" creationId="{1FC5C411-A057-DDA1-5DBF-C3619E9AD31D}"/>
          </ac:picMkLst>
        </pc:picChg>
      </pc:sldChg>
      <pc:sldChg chg="addSp delSp modSp add mod">
        <pc:chgData name="Hend Emad" userId="55c109fdfc729fad" providerId="LiveId" clId="{1A582C23-5236-4AB4-8F80-E8C9EA8B4479}" dt="2023-05-31T04:46:59.477" v="1281"/>
        <pc:sldMkLst>
          <pc:docMk/>
          <pc:sldMk cId="3592291798" sldId="305"/>
        </pc:sldMkLst>
        <pc:picChg chg="add del mod ord">
          <ac:chgData name="Hend Emad" userId="55c109fdfc729fad" providerId="LiveId" clId="{1A582C23-5236-4AB4-8F80-E8C9EA8B4479}" dt="2023-05-31T04:46:58.513" v="1280" actId="478"/>
          <ac:picMkLst>
            <pc:docMk/>
            <pc:sldMk cId="3592291798" sldId="305"/>
            <ac:picMk id="4" creationId="{5D593A71-C543-0E31-6BAB-552628B4A74D}"/>
          </ac:picMkLst>
        </pc:picChg>
        <pc:picChg chg="add mod">
          <ac:chgData name="Hend Emad" userId="55c109fdfc729fad" providerId="LiveId" clId="{1A582C23-5236-4AB4-8F80-E8C9EA8B4479}" dt="2023-05-31T04:46:59.477" v="1281"/>
          <ac:picMkLst>
            <pc:docMk/>
            <pc:sldMk cId="3592291798" sldId="305"/>
            <ac:picMk id="7" creationId="{9894B2F9-8698-40A7-D206-D8F4D955618C}"/>
          </ac:picMkLst>
        </pc:picChg>
      </pc:sldChg>
      <pc:sldChg chg="addSp modSp add">
        <pc:chgData name="Hend Emad" userId="55c109fdfc729fad" providerId="LiveId" clId="{1A582C23-5236-4AB4-8F80-E8C9EA8B4479}" dt="2023-05-31T04:45:16.308" v="1276"/>
        <pc:sldMkLst>
          <pc:docMk/>
          <pc:sldMk cId="1291017502" sldId="306"/>
        </pc:sldMkLst>
        <pc:picChg chg="add mod">
          <ac:chgData name="Hend Emad" userId="55c109fdfc729fad" providerId="LiveId" clId="{1A582C23-5236-4AB4-8F80-E8C9EA8B4479}" dt="2023-05-31T04:45:16.308" v="1276"/>
          <ac:picMkLst>
            <pc:docMk/>
            <pc:sldMk cId="1291017502" sldId="306"/>
            <ac:picMk id="5" creationId="{FD6E8963-6B6D-92FA-7A74-FEAB79F73CA8}"/>
          </ac:picMkLst>
        </pc:picChg>
      </pc:sldChg>
      <pc:sldChg chg="addSp delSp modSp add mod">
        <pc:chgData name="Hend Emad" userId="55c109fdfc729fad" providerId="LiveId" clId="{1A582C23-5236-4AB4-8F80-E8C9EA8B4479}" dt="2023-05-31T05:03:04.978" v="1329" actId="1035"/>
        <pc:sldMkLst>
          <pc:docMk/>
          <pc:sldMk cId="2271331717" sldId="307"/>
        </pc:sldMkLst>
        <pc:spChg chg="del">
          <ac:chgData name="Hend Emad" userId="55c109fdfc729fad" providerId="LiveId" clId="{1A582C23-5236-4AB4-8F80-E8C9EA8B4479}" dt="2023-05-31T05:02:52.542" v="1282" actId="478"/>
          <ac:spMkLst>
            <pc:docMk/>
            <pc:sldMk cId="2271331717" sldId="307"/>
            <ac:spMk id="2" creationId="{48EFD393-F286-C69F-A9E5-54B3DB2F6546}"/>
          </ac:spMkLst>
        </pc:spChg>
        <pc:spChg chg="add del mod">
          <ac:chgData name="Hend Emad" userId="55c109fdfc729fad" providerId="LiveId" clId="{1A582C23-5236-4AB4-8F80-E8C9EA8B4479}" dt="2023-05-31T05:02:55.030" v="1283" actId="478"/>
          <ac:spMkLst>
            <pc:docMk/>
            <pc:sldMk cId="2271331717" sldId="307"/>
            <ac:spMk id="6" creationId="{4D505823-685E-4C60-8EB6-DA97095000CB}"/>
          </ac:spMkLst>
        </pc:spChg>
        <pc:spChg chg="mod">
          <ac:chgData name="Hend Emad" userId="55c109fdfc729fad" providerId="LiveId" clId="{1A582C23-5236-4AB4-8F80-E8C9EA8B4479}" dt="2023-05-31T05:03:04.978" v="1329" actId="1035"/>
          <ac:spMkLst>
            <pc:docMk/>
            <pc:sldMk cId="2271331717" sldId="307"/>
            <ac:spMk id="7" creationId="{9B1BA12A-CC0B-387B-1DF2-CFFD6B36FC67}"/>
          </ac:spMkLst>
        </pc:spChg>
        <pc:spChg chg="mod">
          <ac:chgData name="Hend Emad" userId="55c109fdfc729fad" providerId="LiveId" clId="{1A582C23-5236-4AB4-8F80-E8C9EA8B4479}" dt="2023-05-31T05:03:04.978" v="1329" actId="1035"/>
          <ac:spMkLst>
            <pc:docMk/>
            <pc:sldMk cId="2271331717" sldId="307"/>
            <ac:spMk id="9" creationId="{0F86005A-05D7-953D-9777-823D47B15BFC}"/>
          </ac:spMkLst>
        </pc:spChg>
        <pc:spChg chg="mod">
          <ac:chgData name="Hend Emad" userId="55c109fdfc729fad" providerId="LiveId" clId="{1A582C23-5236-4AB4-8F80-E8C9EA8B4479}" dt="2023-05-31T05:03:04.978" v="1329" actId="1035"/>
          <ac:spMkLst>
            <pc:docMk/>
            <pc:sldMk cId="2271331717" sldId="307"/>
            <ac:spMk id="10" creationId="{A1516AC5-D0BF-8244-3513-9F7319E5948A}"/>
          </ac:spMkLst>
        </pc:spChg>
        <pc:spChg chg="mod">
          <ac:chgData name="Hend Emad" userId="55c109fdfc729fad" providerId="LiveId" clId="{1A582C23-5236-4AB4-8F80-E8C9EA8B4479}" dt="2023-05-31T05:03:04.978" v="1329" actId="1035"/>
          <ac:spMkLst>
            <pc:docMk/>
            <pc:sldMk cId="2271331717" sldId="307"/>
            <ac:spMk id="11" creationId="{241CFAA9-1F9E-708F-578A-162C8A9745EA}"/>
          </ac:spMkLst>
        </pc:spChg>
        <pc:spChg chg="mod">
          <ac:chgData name="Hend Emad" userId="55c109fdfc729fad" providerId="LiveId" clId="{1A582C23-5236-4AB4-8F80-E8C9EA8B4479}" dt="2023-05-31T05:03:04.978" v="1329" actId="1035"/>
          <ac:spMkLst>
            <pc:docMk/>
            <pc:sldMk cId="2271331717" sldId="307"/>
            <ac:spMk id="13" creationId="{FB892BCF-3A01-C596-F784-891A8BF543D5}"/>
          </ac:spMkLst>
        </pc:spChg>
        <pc:spChg chg="mod">
          <ac:chgData name="Hend Emad" userId="55c109fdfc729fad" providerId="LiveId" clId="{1A582C23-5236-4AB4-8F80-E8C9EA8B4479}" dt="2023-05-31T05:03:04.978" v="1329" actId="1035"/>
          <ac:spMkLst>
            <pc:docMk/>
            <pc:sldMk cId="2271331717" sldId="307"/>
            <ac:spMk id="14" creationId="{467469A7-BF58-0D75-1E2F-E6B107A9BB79}"/>
          </ac:spMkLst>
        </pc:spChg>
        <pc:spChg chg="mod">
          <ac:chgData name="Hend Emad" userId="55c109fdfc729fad" providerId="LiveId" clId="{1A582C23-5236-4AB4-8F80-E8C9EA8B4479}" dt="2023-05-31T05:03:04.978" v="1329" actId="1035"/>
          <ac:spMkLst>
            <pc:docMk/>
            <pc:sldMk cId="2271331717" sldId="307"/>
            <ac:spMk id="15" creationId="{08D11138-21F7-5878-C0C9-C0D121711E36}"/>
          </ac:spMkLst>
        </pc:spChg>
        <pc:spChg chg="mod">
          <ac:chgData name="Hend Emad" userId="55c109fdfc729fad" providerId="LiveId" clId="{1A582C23-5236-4AB4-8F80-E8C9EA8B4479}" dt="2023-05-31T05:03:04.978" v="1329" actId="1035"/>
          <ac:spMkLst>
            <pc:docMk/>
            <pc:sldMk cId="2271331717" sldId="307"/>
            <ac:spMk id="16" creationId="{7C48AA26-9CDE-0AAE-E1BC-4275D8B26BCE}"/>
          </ac:spMkLst>
        </pc:spChg>
        <pc:spChg chg="mod">
          <ac:chgData name="Hend Emad" userId="55c109fdfc729fad" providerId="LiveId" clId="{1A582C23-5236-4AB4-8F80-E8C9EA8B4479}" dt="2023-05-31T05:03:04.978" v="1329" actId="1035"/>
          <ac:spMkLst>
            <pc:docMk/>
            <pc:sldMk cId="2271331717" sldId="307"/>
            <ac:spMk id="17" creationId="{A4B1117B-B339-B452-74B1-04B9990BD6F5}"/>
          </ac:spMkLst>
        </pc:spChg>
        <pc:spChg chg="mod">
          <ac:chgData name="Hend Emad" userId="55c109fdfc729fad" providerId="LiveId" clId="{1A582C23-5236-4AB4-8F80-E8C9EA8B4479}" dt="2023-05-31T05:03:04.978" v="1329" actId="1035"/>
          <ac:spMkLst>
            <pc:docMk/>
            <pc:sldMk cId="2271331717" sldId="307"/>
            <ac:spMk id="18" creationId="{57EB332F-FEAF-F6DE-F523-1D6FA37977E0}"/>
          </ac:spMkLst>
        </pc:spChg>
        <pc:picChg chg="add mod">
          <ac:chgData name="Hend Emad" userId="55c109fdfc729fad" providerId="LiveId" clId="{1A582C23-5236-4AB4-8F80-E8C9EA8B4479}" dt="2023-05-31T04:45:19.150" v="1277"/>
          <ac:picMkLst>
            <pc:docMk/>
            <pc:sldMk cId="2271331717" sldId="307"/>
            <ac:picMk id="4" creationId="{ABE53EB5-B537-DEAB-543D-E1DC64CBB363}"/>
          </ac:picMkLst>
        </pc:picChg>
      </pc:sldChg>
      <pc:sldChg chg="addSp modSp add">
        <pc:chgData name="Hend Emad" userId="55c109fdfc729fad" providerId="LiveId" clId="{1A582C23-5236-4AB4-8F80-E8C9EA8B4479}" dt="2023-05-31T04:45:21.928" v="1278"/>
        <pc:sldMkLst>
          <pc:docMk/>
          <pc:sldMk cId="4106415113" sldId="308"/>
        </pc:sldMkLst>
        <pc:picChg chg="add mod">
          <ac:chgData name="Hend Emad" userId="55c109fdfc729fad" providerId="LiveId" clId="{1A582C23-5236-4AB4-8F80-E8C9EA8B4479}" dt="2023-05-31T04:45:21.928" v="1278"/>
          <ac:picMkLst>
            <pc:docMk/>
            <pc:sldMk cId="4106415113" sldId="308"/>
            <ac:picMk id="21" creationId="{335FF065-0818-B911-6FA1-7C9CDD174AA1}"/>
          </ac:picMkLst>
        </pc:pic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image" Target="../media/image100.png"/></Relationships>
</file>

<file path=ppt/diagrams/_rels/data8.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476C0-DBA5-4CFA-B3D8-5D0EA4729A1C}" type="doc">
      <dgm:prSet loTypeId="urn:microsoft.com/office/officeart/2005/8/layout/radial5" loCatId="relationship" qsTypeId="urn:microsoft.com/office/officeart/2005/8/quickstyle/simple1" qsCatId="simple" csTypeId="urn:microsoft.com/office/officeart/2005/8/colors/accent1_1" csCatId="accent1" phldr="1"/>
      <dgm:spPr/>
      <dgm:t>
        <a:bodyPr/>
        <a:lstStyle/>
        <a:p>
          <a:endParaRPr lang="en-CA"/>
        </a:p>
      </dgm:t>
    </dgm:pt>
    <dgm:pt modelId="{44E13DED-5CBF-4E1D-9304-01F6C3FF0BE1}">
      <dgm:prSet phldrT="[Text]" custT="1"/>
      <dgm:spPr/>
      <dgm:t>
        <a:bodyPr/>
        <a:lstStyle/>
        <a:p>
          <a:r>
            <a:rPr lang="en-CA" sz="2000" b="1" dirty="0">
              <a:solidFill>
                <a:srgbClr val="102AEE"/>
              </a:solidFill>
            </a:rPr>
            <a:t>Quadcopter</a:t>
          </a:r>
          <a:endParaRPr lang="en-CA" sz="2100" b="1" dirty="0">
            <a:solidFill>
              <a:srgbClr val="102AEE"/>
            </a:solidFill>
          </a:endParaRPr>
        </a:p>
      </dgm:t>
    </dgm:pt>
    <dgm:pt modelId="{CF99E17A-5ED0-4679-9A23-785EEC51722E}" type="parTrans" cxnId="{4D969157-F90F-4884-A17C-CB9ECFE4C0E2}">
      <dgm:prSet/>
      <dgm:spPr/>
      <dgm:t>
        <a:bodyPr/>
        <a:lstStyle/>
        <a:p>
          <a:endParaRPr lang="en-CA"/>
        </a:p>
      </dgm:t>
    </dgm:pt>
    <dgm:pt modelId="{7F21C120-BCC8-4E41-9C6A-D41044EFC55D}" type="sibTrans" cxnId="{4D969157-F90F-4884-A17C-CB9ECFE4C0E2}">
      <dgm:prSet/>
      <dgm:spPr/>
      <dgm:t>
        <a:bodyPr/>
        <a:lstStyle/>
        <a:p>
          <a:endParaRPr lang="en-CA"/>
        </a:p>
      </dgm:t>
    </dgm:pt>
    <dgm:pt modelId="{4746187B-0C1B-490C-8EB4-78208834A45F}">
      <dgm:prSet phldrT="[Text]" custT="1"/>
      <dgm:spPr/>
      <dgm:t>
        <a:bodyPr/>
        <a:lstStyle/>
        <a:p>
          <a:r>
            <a:rPr lang="en-CA" sz="2000" dirty="0"/>
            <a:t>Cardiac arrest prediction</a:t>
          </a:r>
        </a:p>
      </dgm:t>
    </dgm:pt>
    <dgm:pt modelId="{3A6BA749-44C3-4235-87A7-C1ACFE18BC35}" type="parTrans" cxnId="{4A1D49ED-D377-469A-BED5-214B91D0D6A8}">
      <dgm:prSet/>
      <dgm:spPr/>
      <dgm:t>
        <a:bodyPr/>
        <a:lstStyle/>
        <a:p>
          <a:endParaRPr lang="en-CA"/>
        </a:p>
      </dgm:t>
    </dgm:pt>
    <dgm:pt modelId="{1A2DFE5D-9A91-45D0-802A-E7058242716E}" type="sibTrans" cxnId="{4A1D49ED-D377-469A-BED5-214B91D0D6A8}">
      <dgm:prSet/>
      <dgm:spPr/>
      <dgm:t>
        <a:bodyPr/>
        <a:lstStyle/>
        <a:p>
          <a:endParaRPr lang="en-CA"/>
        </a:p>
      </dgm:t>
    </dgm:pt>
    <dgm:pt modelId="{1BC49DE8-E1C6-49A5-B20C-AB1C7CAF4025}">
      <dgm:prSet phldrT="[Text]" custT="1"/>
      <dgm:spPr/>
      <dgm:t>
        <a:bodyPr/>
        <a:lstStyle/>
        <a:p>
          <a:r>
            <a:rPr lang="en-CA" sz="2000" dirty="0"/>
            <a:t>Hardware components</a:t>
          </a:r>
        </a:p>
      </dgm:t>
    </dgm:pt>
    <dgm:pt modelId="{00C2BE85-9F66-44DE-9AFD-38CA8CF2FE58}" type="parTrans" cxnId="{16FBBC68-A984-420D-BC3E-886984D2A129}">
      <dgm:prSet/>
      <dgm:spPr/>
      <dgm:t>
        <a:bodyPr/>
        <a:lstStyle/>
        <a:p>
          <a:endParaRPr lang="en-CA"/>
        </a:p>
      </dgm:t>
    </dgm:pt>
    <dgm:pt modelId="{F62CDA50-C608-416A-B3D5-0D5638B5BDCB}" type="sibTrans" cxnId="{16FBBC68-A984-420D-BC3E-886984D2A129}">
      <dgm:prSet/>
      <dgm:spPr/>
      <dgm:t>
        <a:bodyPr/>
        <a:lstStyle/>
        <a:p>
          <a:endParaRPr lang="en-CA"/>
        </a:p>
      </dgm:t>
    </dgm:pt>
    <dgm:pt modelId="{08E7D4E4-6456-411A-BB41-A8CB0BFE40AA}">
      <dgm:prSet phldrT="[Text]" custT="1"/>
      <dgm:spPr/>
      <dgm:t>
        <a:bodyPr/>
        <a:lstStyle/>
        <a:p>
          <a:r>
            <a:rPr lang="en-CA" sz="2000" dirty="0"/>
            <a:t>Control</a:t>
          </a:r>
        </a:p>
      </dgm:t>
    </dgm:pt>
    <dgm:pt modelId="{15AE78F8-BEE4-44C1-B76D-1037663F7827}" type="parTrans" cxnId="{B1A17925-EDA6-42B5-A1A8-47D872873F4E}">
      <dgm:prSet/>
      <dgm:spPr/>
      <dgm:t>
        <a:bodyPr/>
        <a:lstStyle/>
        <a:p>
          <a:endParaRPr lang="en-CA"/>
        </a:p>
      </dgm:t>
    </dgm:pt>
    <dgm:pt modelId="{3011EC93-345F-4E5F-8897-603124E076F8}" type="sibTrans" cxnId="{B1A17925-EDA6-42B5-A1A8-47D872873F4E}">
      <dgm:prSet/>
      <dgm:spPr/>
      <dgm:t>
        <a:bodyPr/>
        <a:lstStyle/>
        <a:p>
          <a:endParaRPr lang="en-CA"/>
        </a:p>
      </dgm:t>
    </dgm:pt>
    <dgm:pt modelId="{EE7B4FE0-6774-44D1-96B4-690F72723D8F}">
      <dgm:prSet phldrT="[Text]" custT="1"/>
      <dgm:spPr/>
      <dgm:t>
        <a:bodyPr/>
        <a:lstStyle/>
        <a:p>
          <a:r>
            <a:rPr lang="en-CA" sz="2000" dirty="0"/>
            <a:t>Landing image processing</a:t>
          </a:r>
        </a:p>
      </dgm:t>
    </dgm:pt>
    <dgm:pt modelId="{5336158C-2204-43FE-89F0-3663E62FA05B}" type="parTrans" cxnId="{ED5569F7-B4DD-4C42-B60D-7077BBAFC023}">
      <dgm:prSet/>
      <dgm:spPr/>
      <dgm:t>
        <a:bodyPr/>
        <a:lstStyle/>
        <a:p>
          <a:endParaRPr lang="en-CA"/>
        </a:p>
      </dgm:t>
    </dgm:pt>
    <dgm:pt modelId="{226DC259-DF72-4776-8A83-50AE0045687C}" type="sibTrans" cxnId="{ED5569F7-B4DD-4C42-B60D-7077BBAFC023}">
      <dgm:prSet/>
      <dgm:spPr/>
      <dgm:t>
        <a:bodyPr/>
        <a:lstStyle/>
        <a:p>
          <a:endParaRPr lang="en-CA"/>
        </a:p>
      </dgm:t>
    </dgm:pt>
    <dgm:pt modelId="{24852252-5AD9-4A34-A6FB-3E23B5A2B017}">
      <dgm:prSet custT="1"/>
      <dgm:spPr/>
      <dgm:t>
        <a:bodyPr/>
        <a:lstStyle/>
        <a:p>
          <a:r>
            <a:rPr lang="en-CA" sz="2000" dirty="0"/>
            <a:t>Path planning</a:t>
          </a:r>
        </a:p>
      </dgm:t>
    </dgm:pt>
    <dgm:pt modelId="{5B3194DD-10EF-47DF-A7A7-46203C46B653}" type="parTrans" cxnId="{2319F303-0112-48B5-A453-9BCF53ED20F8}">
      <dgm:prSet/>
      <dgm:spPr/>
      <dgm:t>
        <a:bodyPr/>
        <a:lstStyle/>
        <a:p>
          <a:endParaRPr lang="en-CA"/>
        </a:p>
      </dgm:t>
    </dgm:pt>
    <dgm:pt modelId="{7AA60005-816B-4F97-AE9D-C8AD5E810E69}" type="sibTrans" cxnId="{2319F303-0112-48B5-A453-9BCF53ED20F8}">
      <dgm:prSet/>
      <dgm:spPr/>
      <dgm:t>
        <a:bodyPr/>
        <a:lstStyle/>
        <a:p>
          <a:endParaRPr lang="en-CA"/>
        </a:p>
      </dgm:t>
    </dgm:pt>
    <dgm:pt modelId="{12C2B644-3891-4F5D-984A-CF034346753D}">
      <dgm:prSet custT="1"/>
      <dgm:spPr/>
      <dgm:t>
        <a:bodyPr/>
        <a:lstStyle/>
        <a:p>
          <a:r>
            <a:rPr lang="en-CA" sz="2000" dirty="0"/>
            <a:t>CPR</a:t>
          </a:r>
        </a:p>
      </dgm:t>
    </dgm:pt>
    <dgm:pt modelId="{C801E6F3-4289-4572-9896-3BF7BD13CC43}" type="parTrans" cxnId="{8AC0C1F5-7384-43B4-AA15-AA89A8F34867}">
      <dgm:prSet/>
      <dgm:spPr/>
      <dgm:t>
        <a:bodyPr/>
        <a:lstStyle/>
        <a:p>
          <a:endParaRPr lang="en-CA"/>
        </a:p>
      </dgm:t>
    </dgm:pt>
    <dgm:pt modelId="{E0240090-C2BA-42BB-BAC7-F19EA3E622AC}" type="sibTrans" cxnId="{8AC0C1F5-7384-43B4-AA15-AA89A8F34867}">
      <dgm:prSet/>
      <dgm:spPr/>
      <dgm:t>
        <a:bodyPr/>
        <a:lstStyle/>
        <a:p>
          <a:endParaRPr lang="en-CA"/>
        </a:p>
      </dgm:t>
    </dgm:pt>
    <dgm:pt modelId="{23479994-FF4A-471C-9CA9-081BA7D4BCDF}" type="pres">
      <dgm:prSet presAssocID="{381476C0-DBA5-4CFA-B3D8-5D0EA4729A1C}" presName="Name0" presStyleCnt="0">
        <dgm:presLayoutVars>
          <dgm:chMax val="1"/>
          <dgm:dir/>
          <dgm:animLvl val="ctr"/>
          <dgm:resizeHandles val="exact"/>
        </dgm:presLayoutVars>
      </dgm:prSet>
      <dgm:spPr/>
    </dgm:pt>
    <dgm:pt modelId="{CD194E05-E077-4308-B40F-827DC64D93FA}" type="pres">
      <dgm:prSet presAssocID="{44E13DED-5CBF-4E1D-9304-01F6C3FF0BE1}" presName="centerShape" presStyleLbl="node0" presStyleIdx="0" presStyleCnt="1" custScaleX="150655" custScaleY="141641"/>
      <dgm:spPr/>
    </dgm:pt>
    <dgm:pt modelId="{0D8D25A2-4ECD-4F32-88FF-5EF33D0B72BB}" type="pres">
      <dgm:prSet presAssocID="{3A6BA749-44C3-4235-87A7-C1ACFE18BC35}" presName="parTrans" presStyleLbl="sibTrans2D1" presStyleIdx="0" presStyleCnt="6"/>
      <dgm:spPr/>
    </dgm:pt>
    <dgm:pt modelId="{D13E8162-B3F0-4188-A2EF-7B0C4812ED4C}" type="pres">
      <dgm:prSet presAssocID="{3A6BA749-44C3-4235-87A7-C1ACFE18BC35}" presName="connectorText" presStyleLbl="sibTrans2D1" presStyleIdx="0" presStyleCnt="6"/>
      <dgm:spPr/>
    </dgm:pt>
    <dgm:pt modelId="{2BF7A8B4-23D1-4D90-8BF5-969D1406C0D7}" type="pres">
      <dgm:prSet presAssocID="{4746187B-0C1B-490C-8EB4-78208834A45F}" presName="node" presStyleLbl="node1" presStyleIdx="0" presStyleCnt="6" custScaleX="115129" custRadScaleRad="109103" custRadScaleInc="-5695">
        <dgm:presLayoutVars>
          <dgm:bulletEnabled val="1"/>
        </dgm:presLayoutVars>
      </dgm:prSet>
      <dgm:spPr/>
    </dgm:pt>
    <dgm:pt modelId="{E3975F13-0C0D-4E84-8CFE-2D795A29FD56}" type="pres">
      <dgm:prSet presAssocID="{00C2BE85-9F66-44DE-9AFD-38CA8CF2FE58}" presName="parTrans" presStyleLbl="sibTrans2D1" presStyleIdx="1" presStyleCnt="6"/>
      <dgm:spPr/>
    </dgm:pt>
    <dgm:pt modelId="{1075E902-2929-4295-98C3-FA43358044D6}" type="pres">
      <dgm:prSet presAssocID="{00C2BE85-9F66-44DE-9AFD-38CA8CF2FE58}" presName="connectorText" presStyleLbl="sibTrans2D1" presStyleIdx="1" presStyleCnt="6"/>
      <dgm:spPr/>
    </dgm:pt>
    <dgm:pt modelId="{8224BE97-7577-446B-8E7B-4FEEF84B1C7E}" type="pres">
      <dgm:prSet presAssocID="{1BC49DE8-E1C6-49A5-B20C-AB1C7CAF4025}" presName="node" presStyleLbl="node1" presStyleIdx="1" presStyleCnt="6" custScaleX="138463" custRadScaleRad="126780" custRadScaleInc="19645">
        <dgm:presLayoutVars>
          <dgm:bulletEnabled val="1"/>
        </dgm:presLayoutVars>
      </dgm:prSet>
      <dgm:spPr/>
    </dgm:pt>
    <dgm:pt modelId="{71B86462-6C2D-4FAB-84E5-EFEC07289460}" type="pres">
      <dgm:prSet presAssocID="{C801E6F3-4289-4572-9896-3BF7BD13CC43}" presName="parTrans" presStyleLbl="sibTrans2D1" presStyleIdx="2" presStyleCnt="6"/>
      <dgm:spPr/>
    </dgm:pt>
    <dgm:pt modelId="{D2BAFE7D-13DD-4C0C-98D8-3A50F61E4EC8}" type="pres">
      <dgm:prSet presAssocID="{C801E6F3-4289-4572-9896-3BF7BD13CC43}" presName="connectorText" presStyleLbl="sibTrans2D1" presStyleIdx="2" presStyleCnt="6"/>
      <dgm:spPr/>
    </dgm:pt>
    <dgm:pt modelId="{DEE9CBA9-C593-4DBF-98B5-39F98DE5B31F}" type="pres">
      <dgm:prSet presAssocID="{12C2B644-3891-4F5D-984A-CF034346753D}" presName="node" presStyleLbl="node1" presStyleIdx="2" presStyleCnt="6" custRadScaleRad="121095" custRadScaleInc="-1367">
        <dgm:presLayoutVars>
          <dgm:bulletEnabled val="1"/>
        </dgm:presLayoutVars>
      </dgm:prSet>
      <dgm:spPr/>
    </dgm:pt>
    <dgm:pt modelId="{F57FDB8C-F6B6-40F9-B26D-0B80767FC172}" type="pres">
      <dgm:prSet presAssocID="{15AE78F8-BEE4-44C1-B76D-1037663F7827}" presName="parTrans" presStyleLbl="sibTrans2D1" presStyleIdx="3" presStyleCnt="6"/>
      <dgm:spPr/>
    </dgm:pt>
    <dgm:pt modelId="{1161DDAC-E321-4D52-9B53-01DFFF44C80B}" type="pres">
      <dgm:prSet presAssocID="{15AE78F8-BEE4-44C1-B76D-1037663F7827}" presName="connectorText" presStyleLbl="sibTrans2D1" presStyleIdx="3" presStyleCnt="6"/>
      <dgm:spPr/>
    </dgm:pt>
    <dgm:pt modelId="{79CA4521-662A-4303-993D-4092F1B13F27}" type="pres">
      <dgm:prSet presAssocID="{08E7D4E4-6456-411A-BB41-A8CB0BFE40AA}" presName="node" presStyleLbl="node1" presStyleIdx="3" presStyleCnt="6" custRadScaleRad="107401" custRadScaleInc="-2132">
        <dgm:presLayoutVars>
          <dgm:bulletEnabled val="1"/>
        </dgm:presLayoutVars>
      </dgm:prSet>
      <dgm:spPr/>
    </dgm:pt>
    <dgm:pt modelId="{BCE86B79-7110-4B29-B5A6-6CCBF0A92E78}" type="pres">
      <dgm:prSet presAssocID="{5336158C-2204-43FE-89F0-3663E62FA05B}" presName="parTrans" presStyleLbl="sibTrans2D1" presStyleIdx="4" presStyleCnt="6"/>
      <dgm:spPr/>
    </dgm:pt>
    <dgm:pt modelId="{8B3BE29A-EF0E-494D-A15B-DF8BD0296A7D}" type="pres">
      <dgm:prSet presAssocID="{5336158C-2204-43FE-89F0-3663E62FA05B}" presName="connectorText" presStyleLbl="sibTrans2D1" presStyleIdx="4" presStyleCnt="6"/>
      <dgm:spPr/>
    </dgm:pt>
    <dgm:pt modelId="{F5D0A517-66E7-4EE8-93B6-4D42B39C1AC7}" type="pres">
      <dgm:prSet presAssocID="{EE7B4FE0-6774-44D1-96B4-690F72723D8F}" presName="node" presStyleLbl="node1" presStyleIdx="4" presStyleCnt="6" custScaleX="131749" custRadScaleRad="131498" custRadScaleInc="22702">
        <dgm:presLayoutVars>
          <dgm:bulletEnabled val="1"/>
        </dgm:presLayoutVars>
      </dgm:prSet>
      <dgm:spPr/>
    </dgm:pt>
    <dgm:pt modelId="{8A0B89B2-1294-4FEB-A6C9-3F21920DBA25}" type="pres">
      <dgm:prSet presAssocID="{5B3194DD-10EF-47DF-A7A7-46203C46B653}" presName="parTrans" presStyleLbl="sibTrans2D1" presStyleIdx="5" presStyleCnt="6"/>
      <dgm:spPr/>
    </dgm:pt>
    <dgm:pt modelId="{9D529430-FBAE-4EBB-85E7-A9EB21CA6276}" type="pres">
      <dgm:prSet presAssocID="{5B3194DD-10EF-47DF-A7A7-46203C46B653}" presName="connectorText" presStyleLbl="sibTrans2D1" presStyleIdx="5" presStyleCnt="6"/>
      <dgm:spPr/>
    </dgm:pt>
    <dgm:pt modelId="{30D4C6F7-0444-4045-AA61-81AEBBC75906}" type="pres">
      <dgm:prSet presAssocID="{24852252-5AD9-4A34-A6FB-3E23B5A2B017}" presName="node" presStyleLbl="node1" presStyleIdx="5" presStyleCnt="6" custRadScaleRad="134106" custRadScaleInc="-24285">
        <dgm:presLayoutVars>
          <dgm:bulletEnabled val="1"/>
        </dgm:presLayoutVars>
      </dgm:prSet>
      <dgm:spPr/>
    </dgm:pt>
  </dgm:ptLst>
  <dgm:cxnLst>
    <dgm:cxn modelId="{2319F303-0112-48B5-A453-9BCF53ED20F8}" srcId="{44E13DED-5CBF-4E1D-9304-01F6C3FF0BE1}" destId="{24852252-5AD9-4A34-A6FB-3E23B5A2B017}" srcOrd="5" destOrd="0" parTransId="{5B3194DD-10EF-47DF-A7A7-46203C46B653}" sibTransId="{7AA60005-816B-4F97-AE9D-C8AD5E810E69}"/>
    <dgm:cxn modelId="{DA363807-C8B0-4636-AEC5-AFCDDF51AF74}" type="presOf" srcId="{C801E6F3-4289-4572-9896-3BF7BD13CC43}" destId="{71B86462-6C2D-4FAB-84E5-EFEC07289460}" srcOrd="0" destOrd="0" presId="urn:microsoft.com/office/officeart/2005/8/layout/radial5"/>
    <dgm:cxn modelId="{4192F70F-7DDD-4FE8-A9E3-D9DD5B311CD8}" type="presOf" srcId="{1BC49DE8-E1C6-49A5-B20C-AB1C7CAF4025}" destId="{8224BE97-7577-446B-8E7B-4FEEF84B1C7E}" srcOrd="0" destOrd="0" presId="urn:microsoft.com/office/officeart/2005/8/layout/radial5"/>
    <dgm:cxn modelId="{B1A17925-EDA6-42B5-A1A8-47D872873F4E}" srcId="{44E13DED-5CBF-4E1D-9304-01F6C3FF0BE1}" destId="{08E7D4E4-6456-411A-BB41-A8CB0BFE40AA}" srcOrd="3" destOrd="0" parTransId="{15AE78F8-BEE4-44C1-B76D-1037663F7827}" sibTransId="{3011EC93-345F-4E5F-8897-603124E076F8}"/>
    <dgm:cxn modelId="{DFBC8D33-EF45-456D-8980-56D5EB9EAABE}" type="presOf" srcId="{5B3194DD-10EF-47DF-A7A7-46203C46B653}" destId="{9D529430-FBAE-4EBB-85E7-A9EB21CA6276}" srcOrd="1" destOrd="0" presId="urn:microsoft.com/office/officeart/2005/8/layout/radial5"/>
    <dgm:cxn modelId="{419E6740-AA76-40F6-8E05-BB6CFB16BB70}" type="presOf" srcId="{44E13DED-5CBF-4E1D-9304-01F6C3FF0BE1}" destId="{CD194E05-E077-4308-B40F-827DC64D93FA}" srcOrd="0" destOrd="0" presId="urn:microsoft.com/office/officeart/2005/8/layout/radial5"/>
    <dgm:cxn modelId="{626FE543-58CE-4CD0-BF4B-7A62E15C227D}" type="presOf" srcId="{24852252-5AD9-4A34-A6FB-3E23B5A2B017}" destId="{30D4C6F7-0444-4045-AA61-81AEBBC75906}" srcOrd="0" destOrd="0" presId="urn:microsoft.com/office/officeart/2005/8/layout/radial5"/>
    <dgm:cxn modelId="{16FBBC68-A984-420D-BC3E-886984D2A129}" srcId="{44E13DED-5CBF-4E1D-9304-01F6C3FF0BE1}" destId="{1BC49DE8-E1C6-49A5-B20C-AB1C7CAF4025}" srcOrd="1" destOrd="0" parTransId="{00C2BE85-9F66-44DE-9AFD-38CA8CF2FE58}" sibTransId="{F62CDA50-C608-416A-B3D5-0D5638B5BDCB}"/>
    <dgm:cxn modelId="{9B96CF50-A9D6-4B69-BD0D-4ED45E91E18A}" type="presOf" srcId="{15AE78F8-BEE4-44C1-B76D-1037663F7827}" destId="{1161DDAC-E321-4D52-9B53-01DFFF44C80B}" srcOrd="1" destOrd="0" presId="urn:microsoft.com/office/officeart/2005/8/layout/radial5"/>
    <dgm:cxn modelId="{4D969157-F90F-4884-A17C-CB9ECFE4C0E2}" srcId="{381476C0-DBA5-4CFA-B3D8-5D0EA4729A1C}" destId="{44E13DED-5CBF-4E1D-9304-01F6C3FF0BE1}" srcOrd="0" destOrd="0" parTransId="{CF99E17A-5ED0-4679-9A23-785EEC51722E}" sibTransId="{7F21C120-BCC8-4E41-9C6A-D41044EFC55D}"/>
    <dgm:cxn modelId="{C605067D-D4B0-446D-9B50-572153E7BC2D}" type="presOf" srcId="{15AE78F8-BEE4-44C1-B76D-1037663F7827}" destId="{F57FDB8C-F6B6-40F9-B26D-0B80767FC172}" srcOrd="0" destOrd="0" presId="urn:microsoft.com/office/officeart/2005/8/layout/radial5"/>
    <dgm:cxn modelId="{0E6BBF80-F753-4BA3-863D-0A2163D7B29C}" type="presOf" srcId="{08E7D4E4-6456-411A-BB41-A8CB0BFE40AA}" destId="{79CA4521-662A-4303-993D-4092F1B13F27}" srcOrd="0" destOrd="0" presId="urn:microsoft.com/office/officeart/2005/8/layout/radial5"/>
    <dgm:cxn modelId="{BB32F781-891C-466F-BB71-6BDF720562B9}" type="presOf" srcId="{4746187B-0C1B-490C-8EB4-78208834A45F}" destId="{2BF7A8B4-23D1-4D90-8BF5-969D1406C0D7}" srcOrd="0" destOrd="0" presId="urn:microsoft.com/office/officeart/2005/8/layout/radial5"/>
    <dgm:cxn modelId="{158BD08B-97D5-4626-98E1-D3CABA997E17}" type="presOf" srcId="{C801E6F3-4289-4572-9896-3BF7BD13CC43}" destId="{D2BAFE7D-13DD-4C0C-98D8-3A50F61E4EC8}" srcOrd="1" destOrd="0" presId="urn:microsoft.com/office/officeart/2005/8/layout/radial5"/>
    <dgm:cxn modelId="{F79E1497-4E02-4840-88BD-1F4106B10D4E}" type="presOf" srcId="{EE7B4FE0-6774-44D1-96B4-690F72723D8F}" destId="{F5D0A517-66E7-4EE8-93B6-4D42B39C1AC7}" srcOrd="0" destOrd="0" presId="urn:microsoft.com/office/officeart/2005/8/layout/radial5"/>
    <dgm:cxn modelId="{C070FAA4-2653-4326-AE3A-3926841A968B}" type="presOf" srcId="{5B3194DD-10EF-47DF-A7A7-46203C46B653}" destId="{8A0B89B2-1294-4FEB-A6C9-3F21920DBA25}" srcOrd="0" destOrd="0" presId="urn:microsoft.com/office/officeart/2005/8/layout/radial5"/>
    <dgm:cxn modelId="{051DB2A7-BBE4-47BD-B88B-8265E957BAAE}" type="presOf" srcId="{00C2BE85-9F66-44DE-9AFD-38CA8CF2FE58}" destId="{1075E902-2929-4295-98C3-FA43358044D6}" srcOrd="1" destOrd="0" presId="urn:microsoft.com/office/officeart/2005/8/layout/radial5"/>
    <dgm:cxn modelId="{DB66A4B1-43DF-4BB9-9611-0812685BB2B9}" type="presOf" srcId="{3A6BA749-44C3-4235-87A7-C1ACFE18BC35}" destId="{D13E8162-B3F0-4188-A2EF-7B0C4812ED4C}" srcOrd="1" destOrd="0" presId="urn:microsoft.com/office/officeart/2005/8/layout/radial5"/>
    <dgm:cxn modelId="{437EA8BF-BD76-42F2-8740-AF7DD23CFC7A}" type="presOf" srcId="{5336158C-2204-43FE-89F0-3663E62FA05B}" destId="{BCE86B79-7110-4B29-B5A6-6CCBF0A92E78}" srcOrd="0" destOrd="0" presId="urn:microsoft.com/office/officeart/2005/8/layout/radial5"/>
    <dgm:cxn modelId="{FA7607C9-662E-4CE4-91C9-09844D0379D8}" type="presOf" srcId="{5336158C-2204-43FE-89F0-3663E62FA05B}" destId="{8B3BE29A-EF0E-494D-A15B-DF8BD0296A7D}" srcOrd="1" destOrd="0" presId="urn:microsoft.com/office/officeart/2005/8/layout/radial5"/>
    <dgm:cxn modelId="{3C841CCC-7C93-4749-920D-C4197F1FD7AE}" type="presOf" srcId="{381476C0-DBA5-4CFA-B3D8-5D0EA4729A1C}" destId="{23479994-FF4A-471C-9CA9-081BA7D4BCDF}" srcOrd="0" destOrd="0" presId="urn:microsoft.com/office/officeart/2005/8/layout/radial5"/>
    <dgm:cxn modelId="{26F049EC-7E64-4663-ADB7-6D0C48CB3267}" type="presOf" srcId="{12C2B644-3891-4F5D-984A-CF034346753D}" destId="{DEE9CBA9-C593-4DBF-98B5-39F98DE5B31F}" srcOrd="0" destOrd="0" presId="urn:microsoft.com/office/officeart/2005/8/layout/radial5"/>
    <dgm:cxn modelId="{4A1D49ED-D377-469A-BED5-214B91D0D6A8}" srcId="{44E13DED-5CBF-4E1D-9304-01F6C3FF0BE1}" destId="{4746187B-0C1B-490C-8EB4-78208834A45F}" srcOrd="0" destOrd="0" parTransId="{3A6BA749-44C3-4235-87A7-C1ACFE18BC35}" sibTransId="{1A2DFE5D-9A91-45D0-802A-E7058242716E}"/>
    <dgm:cxn modelId="{C0493FF2-5535-4B95-AD12-13E0B35A056D}" type="presOf" srcId="{00C2BE85-9F66-44DE-9AFD-38CA8CF2FE58}" destId="{E3975F13-0C0D-4E84-8CFE-2D795A29FD56}" srcOrd="0" destOrd="0" presId="urn:microsoft.com/office/officeart/2005/8/layout/radial5"/>
    <dgm:cxn modelId="{8AC0C1F5-7384-43B4-AA15-AA89A8F34867}" srcId="{44E13DED-5CBF-4E1D-9304-01F6C3FF0BE1}" destId="{12C2B644-3891-4F5D-984A-CF034346753D}" srcOrd="2" destOrd="0" parTransId="{C801E6F3-4289-4572-9896-3BF7BD13CC43}" sibTransId="{E0240090-C2BA-42BB-BAC7-F19EA3E622AC}"/>
    <dgm:cxn modelId="{ED5569F7-B4DD-4C42-B60D-7077BBAFC023}" srcId="{44E13DED-5CBF-4E1D-9304-01F6C3FF0BE1}" destId="{EE7B4FE0-6774-44D1-96B4-690F72723D8F}" srcOrd="4" destOrd="0" parTransId="{5336158C-2204-43FE-89F0-3663E62FA05B}" sibTransId="{226DC259-DF72-4776-8A83-50AE0045687C}"/>
    <dgm:cxn modelId="{C2E80FFA-6C55-423B-BCCF-EE7D0765C598}" type="presOf" srcId="{3A6BA749-44C3-4235-87A7-C1ACFE18BC35}" destId="{0D8D25A2-4ECD-4F32-88FF-5EF33D0B72BB}" srcOrd="0" destOrd="0" presId="urn:microsoft.com/office/officeart/2005/8/layout/radial5"/>
    <dgm:cxn modelId="{45B690BB-9B7E-4C03-9D98-105FDAAB0394}" type="presParOf" srcId="{23479994-FF4A-471C-9CA9-081BA7D4BCDF}" destId="{CD194E05-E077-4308-B40F-827DC64D93FA}" srcOrd="0" destOrd="0" presId="urn:microsoft.com/office/officeart/2005/8/layout/radial5"/>
    <dgm:cxn modelId="{1FDDB4D6-5A08-4C20-B4ED-EC01C5F290AD}" type="presParOf" srcId="{23479994-FF4A-471C-9CA9-081BA7D4BCDF}" destId="{0D8D25A2-4ECD-4F32-88FF-5EF33D0B72BB}" srcOrd="1" destOrd="0" presId="urn:microsoft.com/office/officeart/2005/8/layout/radial5"/>
    <dgm:cxn modelId="{4F9A4794-28E6-43ED-9FDB-30FE83D41BC7}" type="presParOf" srcId="{0D8D25A2-4ECD-4F32-88FF-5EF33D0B72BB}" destId="{D13E8162-B3F0-4188-A2EF-7B0C4812ED4C}" srcOrd="0" destOrd="0" presId="urn:microsoft.com/office/officeart/2005/8/layout/radial5"/>
    <dgm:cxn modelId="{E356A855-086D-4F98-AA96-9B33EA4A5F0C}" type="presParOf" srcId="{23479994-FF4A-471C-9CA9-081BA7D4BCDF}" destId="{2BF7A8B4-23D1-4D90-8BF5-969D1406C0D7}" srcOrd="2" destOrd="0" presId="urn:microsoft.com/office/officeart/2005/8/layout/radial5"/>
    <dgm:cxn modelId="{0403F6D5-9041-4A49-BF83-D61E79A381AC}" type="presParOf" srcId="{23479994-FF4A-471C-9CA9-081BA7D4BCDF}" destId="{E3975F13-0C0D-4E84-8CFE-2D795A29FD56}" srcOrd="3" destOrd="0" presId="urn:microsoft.com/office/officeart/2005/8/layout/radial5"/>
    <dgm:cxn modelId="{F657F973-8F82-408C-AB2B-4E17C5018D5D}" type="presParOf" srcId="{E3975F13-0C0D-4E84-8CFE-2D795A29FD56}" destId="{1075E902-2929-4295-98C3-FA43358044D6}" srcOrd="0" destOrd="0" presId="urn:microsoft.com/office/officeart/2005/8/layout/radial5"/>
    <dgm:cxn modelId="{79AB0699-96E3-4B12-BD6D-22782A48AA85}" type="presParOf" srcId="{23479994-FF4A-471C-9CA9-081BA7D4BCDF}" destId="{8224BE97-7577-446B-8E7B-4FEEF84B1C7E}" srcOrd="4" destOrd="0" presId="urn:microsoft.com/office/officeart/2005/8/layout/radial5"/>
    <dgm:cxn modelId="{86FEA03B-2C74-4F57-B7D2-0B5A743A2455}" type="presParOf" srcId="{23479994-FF4A-471C-9CA9-081BA7D4BCDF}" destId="{71B86462-6C2D-4FAB-84E5-EFEC07289460}" srcOrd="5" destOrd="0" presId="urn:microsoft.com/office/officeart/2005/8/layout/radial5"/>
    <dgm:cxn modelId="{3056C5C5-F18F-438E-B93D-D721CB7E1E2E}" type="presParOf" srcId="{71B86462-6C2D-4FAB-84E5-EFEC07289460}" destId="{D2BAFE7D-13DD-4C0C-98D8-3A50F61E4EC8}" srcOrd="0" destOrd="0" presId="urn:microsoft.com/office/officeart/2005/8/layout/radial5"/>
    <dgm:cxn modelId="{B9104A63-0939-47C8-A6FA-9CA6137E597E}" type="presParOf" srcId="{23479994-FF4A-471C-9CA9-081BA7D4BCDF}" destId="{DEE9CBA9-C593-4DBF-98B5-39F98DE5B31F}" srcOrd="6" destOrd="0" presId="urn:microsoft.com/office/officeart/2005/8/layout/radial5"/>
    <dgm:cxn modelId="{F16DF853-CFA3-41E6-B0CB-70B92AAD6032}" type="presParOf" srcId="{23479994-FF4A-471C-9CA9-081BA7D4BCDF}" destId="{F57FDB8C-F6B6-40F9-B26D-0B80767FC172}" srcOrd="7" destOrd="0" presId="urn:microsoft.com/office/officeart/2005/8/layout/radial5"/>
    <dgm:cxn modelId="{BEF63E0D-7A2B-4ACE-80D6-AFF141138788}" type="presParOf" srcId="{F57FDB8C-F6B6-40F9-B26D-0B80767FC172}" destId="{1161DDAC-E321-4D52-9B53-01DFFF44C80B}" srcOrd="0" destOrd="0" presId="urn:microsoft.com/office/officeart/2005/8/layout/radial5"/>
    <dgm:cxn modelId="{F3E07CFB-1CBD-40F6-B722-D35740BB148B}" type="presParOf" srcId="{23479994-FF4A-471C-9CA9-081BA7D4BCDF}" destId="{79CA4521-662A-4303-993D-4092F1B13F27}" srcOrd="8" destOrd="0" presId="urn:microsoft.com/office/officeart/2005/8/layout/radial5"/>
    <dgm:cxn modelId="{9D80B8FE-E4FD-4FC4-92A0-3F22A6F0BE05}" type="presParOf" srcId="{23479994-FF4A-471C-9CA9-081BA7D4BCDF}" destId="{BCE86B79-7110-4B29-B5A6-6CCBF0A92E78}" srcOrd="9" destOrd="0" presId="urn:microsoft.com/office/officeart/2005/8/layout/radial5"/>
    <dgm:cxn modelId="{741C28D1-53AC-4362-915C-716F95C5EE7B}" type="presParOf" srcId="{BCE86B79-7110-4B29-B5A6-6CCBF0A92E78}" destId="{8B3BE29A-EF0E-494D-A15B-DF8BD0296A7D}" srcOrd="0" destOrd="0" presId="urn:microsoft.com/office/officeart/2005/8/layout/radial5"/>
    <dgm:cxn modelId="{E7BB1E87-4F7E-4281-B8D1-496756C08BD7}" type="presParOf" srcId="{23479994-FF4A-471C-9CA9-081BA7D4BCDF}" destId="{F5D0A517-66E7-4EE8-93B6-4D42B39C1AC7}" srcOrd="10" destOrd="0" presId="urn:microsoft.com/office/officeart/2005/8/layout/radial5"/>
    <dgm:cxn modelId="{C8728933-F91C-4F8B-BC0E-13778DA52579}" type="presParOf" srcId="{23479994-FF4A-471C-9CA9-081BA7D4BCDF}" destId="{8A0B89B2-1294-4FEB-A6C9-3F21920DBA25}" srcOrd="11" destOrd="0" presId="urn:microsoft.com/office/officeart/2005/8/layout/radial5"/>
    <dgm:cxn modelId="{7B7602BA-01DA-4952-8AE8-ABA3255D72EB}" type="presParOf" srcId="{8A0B89B2-1294-4FEB-A6C9-3F21920DBA25}" destId="{9D529430-FBAE-4EBB-85E7-A9EB21CA6276}" srcOrd="0" destOrd="0" presId="urn:microsoft.com/office/officeart/2005/8/layout/radial5"/>
    <dgm:cxn modelId="{9B169496-FC12-4BB8-88D6-D343666305E2}" type="presParOf" srcId="{23479994-FF4A-471C-9CA9-081BA7D4BCDF}" destId="{30D4C6F7-0444-4045-AA61-81AEBBC75906}"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688A82-49A9-437B-960F-748E76A86E28}" type="doc">
      <dgm:prSet loTypeId="urn:microsoft.com/office/officeart/2005/8/layout/radial5" loCatId="cycle" qsTypeId="urn:microsoft.com/office/officeart/2005/8/quickstyle/simple1" qsCatId="simple" csTypeId="urn:microsoft.com/office/officeart/2005/8/colors/accent3_4" csCatId="accent3" phldr="1"/>
      <dgm:spPr/>
      <dgm:t>
        <a:bodyPr/>
        <a:lstStyle/>
        <a:p>
          <a:endParaRPr lang="en-GB"/>
        </a:p>
      </dgm:t>
    </dgm:pt>
    <dgm:pt modelId="{F3C9187E-F05E-466F-9D70-43D61F580990}">
      <dgm:prSet phldrT="[Text]" custT="1"/>
      <dgm:spPr/>
      <dgm:t>
        <a:bodyPr/>
        <a:lstStyle/>
        <a:p>
          <a:r>
            <a:rPr lang="en-GB" sz="3200" dirty="0"/>
            <a:t>AVR</a:t>
          </a:r>
          <a:r>
            <a:rPr lang="en-GB" sz="4800" dirty="0"/>
            <a:t> </a:t>
          </a:r>
        </a:p>
      </dgm:t>
    </dgm:pt>
    <dgm:pt modelId="{7178FE10-C7FD-4A99-9056-82194536AE9A}" type="parTrans" cxnId="{88D781A6-6055-4753-9A9C-7FDE24800550}">
      <dgm:prSet/>
      <dgm:spPr/>
      <dgm:t>
        <a:bodyPr/>
        <a:lstStyle/>
        <a:p>
          <a:endParaRPr lang="en-GB"/>
        </a:p>
      </dgm:t>
    </dgm:pt>
    <dgm:pt modelId="{EBDE7610-3F7E-4F9E-9AA5-1AF1402FC465}" type="sibTrans" cxnId="{88D781A6-6055-4753-9A9C-7FDE24800550}">
      <dgm:prSet/>
      <dgm:spPr/>
      <dgm:t>
        <a:bodyPr/>
        <a:lstStyle/>
        <a:p>
          <a:endParaRPr lang="en-GB"/>
        </a:p>
      </dgm:t>
    </dgm:pt>
    <dgm:pt modelId="{73EE2F1D-C45C-4CCE-A814-4E20723AE9FB}">
      <dgm:prSet phldrT="[Text]" custT="1"/>
      <dgm:spPr/>
      <dgm:t>
        <a:bodyPr/>
        <a:lstStyle/>
        <a:p>
          <a:r>
            <a:rPr lang="en-GB" sz="1600" dirty="0"/>
            <a:t>Bluetooth module</a:t>
          </a:r>
        </a:p>
      </dgm:t>
    </dgm:pt>
    <dgm:pt modelId="{675BA192-7323-4B74-A474-79DC93769C85}" type="parTrans" cxnId="{ED5ADFF6-FD68-437E-BAB6-F3F5206028C3}">
      <dgm:prSet/>
      <dgm:spPr/>
      <dgm:t>
        <a:bodyPr/>
        <a:lstStyle/>
        <a:p>
          <a:endParaRPr lang="en-GB"/>
        </a:p>
      </dgm:t>
    </dgm:pt>
    <dgm:pt modelId="{00B6D7A4-4F4B-447A-8CDD-97F276BA15DD}" type="sibTrans" cxnId="{ED5ADFF6-FD68-437E-BAB6-F3F5206028C3}">
      <dgm:prSet/>
      <dgm:spPr/>
      <dgm:t>
        <a:bodyPr/>
        <a:lstStyle/>
        <a:p>
          <a:endParaRPr lang="en-GB"/>
        </a:p>
      </dgm:t>
    </dgm:pt>
    <dgm:pt modelId="{C623499F-C453-4DDC-99A2-7CB853630ACA}">
      <dgm:prSet phldrT="[Text]" custT="1"/>
      <dgm:spPr/>
      <dgm:t>
        <a:bodyPr/>
        <a:lstStyle/>
        <a:p>
          <a:r>
            <a:rPr lang="en-GB" sz="1400" dirty="0"/>
            <a:t>switches</a:t>
          </a:r>
        </a:p>
      </dgm:t>
    </dgm:pt>
    <dgm:pt modelId="{2A1E01DB-E0A1-4673-A22B-BC1F05721646}" type="parTrans" cxnId="{03369E51-1D2B-4CFB-89A6-599FADD8EF4C}">
      <dgm:prSet/>
      <dgm:spPr/>
      <dgm:t>
        <a:bodyPr/>
        <a:lstStyle/>
        <a:p>
          <a:endParaRPr lang="en-GB"/>
        </a:p>
      </dgm:t>
    </dgm:pt>
    <dgm:pt modelId="{7A34661B-B5CD-402C-90AF-76F5A2446372}" type="sibTrans" cxnId="{03369E51-1D2B-4CFB-89A6-599FADD8EF4C}">
      <dgm:prSet/>
      <dgm:spPr/>
      <dgm:t>
        <a:bodyPr/>
        <a:lstStyle/>
        <a:p>
          <a:endParaRPr lang="en-GB"/>
        </a:p>
      </dgm:t>
    </dgm:pt>
    <dgm:pt modelId="{376A5401-917B-4DFB-AA3A-246710336BF0}">
      <dgm:prSet phldrT="[Text]" custT="1"/>
      <dgm:spPr/>
      <dgm:t>
        <a:bodyPr/>
        <a:lstStyle/>
        <a:p>
          <a:r>
            <a:rPr lang="en-GB" sz="1600" dirty="0"/>
            <a:t>DC Motor</a:t>
          </a:r>
        </a:p>
      </dgm:t>
    </dgm:pt>
    <dgm:pt modelId="{D1AE2F09-F7AA-4B2A-B693-16272AD5473A}" type="parTrans" cxnId="{23D5E310-7332-4DD9-B052-08E900CC7FA4}">
      <dgm:prSet/>
      <dgm:spPr/>
      <dgm:t>
        <a:bodyPr/>
        <a:lstStyle/>
        <a:p>
          <a:endParaRPr lang="en-GB"/>
        </a:p>
      </dgm:t>
    </dgm:pt>
    <dgm:pt modelId="{F3A1731C-23F1-460A-BB4E-6E8C36AF8EDB}" type="sibTrans" cxnId="{23D5E310-7332-4DD9-B052-08E900CC7FA4}">
      <dgm:prSet/>
      <dgm:spPr/>
      <dgm:t>
        <a:bodyPr/>
        <a:lstStyle/>
        <a:p>
          <a:endParaRPr lang="en-GB"/>
        </a:p>
      </dgm:t>
    </dgm:pt>
    <dgm:pt modelId="{502509C1-7E6E-4D50-8857-0162580F1689}">
      <dgm:prSet phldrT="[Text]" custT="1"/>
      <dgm:spPr/>
      <dgm:t>
        <a:bodyPr/>
        <a:lstStyle/>
        <a:p>
          <a:r>
            <a:rPr lang="en-GB" sz="1600" dirty="0"/>
            <a:t>Servo motor</a:t>
          </a:r>
        </a:p>
      </dgm:t>
    </dgm:pt>
    <dgm:pt modelId="{A2AA6DED-18A7-4833-ADD7-866B743EF76B}" type="parTrans" cxnId="{5D4845DC-4B62-4958-A237-43084F54C85D}">
      <dgm:prSet/>
      <dgm:spPr/>
      <dgm:t>
        <a:bodyPr/>
        <a:lstStyle/>
        <a:p>
          <a:endParaRPr lang="en-GB"/>
        </a:p>
      </dgm:t>
    </dgm:pt>
    <dgm:pt modelId="{19F9863D-945E-4EB1-B004-ACD6DB87DF5F}" type="sibTrans" cxnId="{5D4845DC-4B62-4958-A237-43084F54C85D}">
      <dgm:prSet/>
      <dgm:spPr/>
      <dgm:t>
        <a:bodyPr/>
        <a:lstStyle/>
        <a:p>
          <a:endParaRPr lang="en-GB"/>
        </a:p>
      </dgm:t>
    </dgm:pt>
    <dgm:pt modelId="{7DC6545A-99F6-4DCE-91B8-9E77A684E13A}">
      <dgm:prSet/>
      <dgm:spPr/>
    </dgm:pt>
    <dgm:pt modelId="{FA093C9C-FB50-4501-943F-414DBB1393E1}" type="parTrans" cxnId="{C6D92D76-2C20-44DA-9F01-C06CDB4D3419}">
      <dgm:prSet/>
      <dgm:spPr/>
      <dgm:t>
        <a:bodyPr/>
        <a:lstStyle/>
        <a:p>
          <a:endParaRPr lang="en-GB"/>
        </a:p>
      </dgm:t>
    </dgm:pt>
    <dgm:pt modelId="{C96A6D6A-B54D-4B79-A4FC-59855DDC07E9}" type="sibTrans" cxnId="{C6D92D76-2C20-44DA-9F01-C06CDB4D3419}">
      <dgm:prSet/>
      <dgm:spPr/>
      <dgm:t>
        <a:bodyPr/>
        <a:lstStyle/>
        <a:p>
          <a:endParaRPr lang="en-GB"/>
        </a:p>
      </dgm:t>
    </dgm:pt>
    <dgm:pt modelId="{C7DE6C0B-8307-410E-AB82-B4C99D2E957F}">
      <dgm:prSet/>
      <dgm:spPr/>
    </dgm:pt>
    <dgm:pt modelId="{C7C7745B-AB3D-4B47-B1DA-CA56D6CE83D7}" type="parTrans" cxnId="{15D4F0EF-FA3E-4DEE-9D7E-09D7DB748857}">
      <dgm:prSet/>
      <dgm:spPr/>
      <dgm:t>
        <a:bodyPr/>
        <a:lstStyle/>
        <a:p>
          <a:endParaRPr lang="en-GB"/>
        </a:p>
      </dgm:t>
    </dgm:pt>
    <dgm:pt modelId="{41DA4E7F-F7B9-4797-A57E-1E6A5DA4BD9D}" type="sibTrans" cxnId="{15D4F0EF-FA3E-4DEE-9D7E-09D7DB748857}">
      <dgm:prSet/>
      <dgm:spPr/>
      <dgm:t>
        <a:bodyPr/>
        <a:lstStyle/>
        <a:p>
          <a:endParaRPr lang="en-GB"/>
        </a:p>
      </dgm:t>
    </dgm:pt>
    <dgm:pt modelId="{261A4239-C5AE-4099-BADD-FE2DFEC38286}">
      <dgm:prSet/>
      <dgm:spPr/>
      <dgm:t>
        <a:bodyPr/>
        <a:lstStyle/>
        <a:p>
          <a:endParaRPr lang="en-GB"/>
        </a:p>
      </dgm:t>
    </dgm:pt>
    <dgm:pt modelId="{ADCC0B63-E5FC-4287-8AC5-98EAC8CF2D2C}" type="parTrans" cxnId="{26713E94-3651-428D-9BE0-8C510804C375}">
      <dgm:prSet/>
      <dgm:spPr/>
      <dgm:t>
        <a:bodyPr/>
        <a:lstStyle/>
        <a:p>
          <a:endParaRPr lang="en-GB"/>
        </a:p>
      </dgm:t>
    </dgm:pt>
    <dgm:pt modelId="{B6263BC8-24F8-4C65-AE6A-A2DB3C7CD24B}" type="sibTrans" cxnId="{26713E94-3651-428D-9BE0-8C510804C375}">
      <dgm:prSet/>
      <dgm:spPr/>
      <dgm:t>
        <a:bodyPr/>
        <a:lstStyle/>
        <a:p>
          <a:endParaRPr lang="en-GB"/>
        </a:p>
      </dgm:t>
    </dgm:pt>
    <dgm:pt modelId="{28FB1244-EEDA-4572-80EB-6A103AE2041E}">
      <dgm:prSet/>
      <dgm:spPr/>
    </dgm:pt>
    <dgm:pt modelId="{3B4A57D1-8E93-423F-BD7F-D5D9E6B629A1}" type="parTrans" cxnId="{4D9F0075-FD82-40BF-9446-29C76C37226F}">
      <dgm:prSet/>
      <dgm:spPr/>
      <dgm:t>
        <a:bodyPr/>
        <a:lstStyle/>
        <a:p>
          <a:endParaRPr lang="en-GB"/>
        </a:p>
      </dgm:t>
    </dgm:pt>
    <dgm:pt modelId="{A7B2A4A2-2185-478B-8BAB-9A1115D94067}" type="sibTrans" cxnId="{4D9F0075-FD82-40BF-9446-29C76C37226F}">
      <dgm:prSet/>
      <dgm:spPr/>
      <dgm:t>
        <a:bodyPr/>
        <a:lstStyle/>
        <a:p>
          <a:endParaRPr lang="en-GB"/>
        </a:p>
      </dgm:t>
    </dgm:pt>
    <dgm:pt modelId="{5809B9BE-E24B-410F-9159-3E91A38B889A}">
      <dgm:prSet/>
      <dgm:spPr/>
      <dgm:t>
        <a:bodyPr/>
        <a:lstStyle/>
        <a:p>
          <a:endParaRPr lang="en-GB"/>
        </a:p>
      </dgm:t>
    </dgm:pt>
    <dgm:pt modelId="{CC1433A8-F149-4E0D-A89D-6DD085600FFE}" type="parTrans" cxnId="{3E35055D-8F80-41DE-96E8-B2E0DC4D9DD2}">
      <dgm:prSet/>
      <dgm:spPr/>
      <dgm:t>
        <a:bodyPr/>
        <a:lstStyle/>
        <a:p>
          <a:endParaRPr lang="en-GB"/>
        </a:p>
      </dgm:t>
    </dgm:pt>
    <dgm:pt modelId="{1F6E5249-E71A-47A1-B54E-26BA7832092A}" type="sibTrans" cxnId="{3E35055D-8F80-41DE-96E8-B2E0DC4D9DD2}">
      <dgm:prSet/>
      <dgm:spPr/>
      <dgm:t>
        <a:bodyPr/>
        <a:lstStyle/>
        <a:p>
          <a:endParaRPr lang="en-GB"/>
        </a:p>
      </dgm:t>
    </dgm:pt>
    <dgm:pt modelId="{33619994-C7D0-4ED1-BBFD-1A0CD29891F3}" type="pres">
      <dgm:prSet presAssocID="{62688A82-49A9-437B-960F-748E76A86E28}" presName="Name0" presStyleCnt="0">
        <dgm:presLayoutVars>
          <dgm:chMax val="1"/>
          <dgm:dir/>
          <dgm:animLvl val="ctr"/>
          <dgm:resizeHandles val="exact"/>
        </dgm:presLayoutVars>
      </dgm:prSet>
      <dgm:spPr/>
    </dgm:pt>
    <dgm:pt modelId="{7AD3AF51-7560-420A-8986-DAC2DDD6AAAD}" type="pres">
      <dgm:prSet presAssocID="{F3C9187E-F05E-466F-9D70-43D61F580990}" presName="centerShape" presStyleLbl="node0" presStyleIdx="0" presStyleCnt="1" custScaleX="145087" custScaleY="103754" custLinFactNeighborX="-1631" custLinFactNeighborY="2990"/>
      <dgm:spPr/>
    </dgm:pt>
    <dgm:pt modelId="{03DD5ECE-4B6F-4CD2-A583-792FD9FF3471}" type="pres">
      <dgm:prSet presAssocID="{675BA192-7323-4B74-A474-79DC93769C85}" presName="parTrans" presStyleLbl="sibTrans2D1" presStyleIdx="0" presStyleCnt="4"/>
      <dgm:spPr/>
    </dgm:pt>
    <dgm:pt modelId="{74BFBDB1-D270-4564-BA6B-1D8018CE8C7E}" type="pres">
      <dgm:prSet presAssocID="{675BA192-7323-4B74-A474-79DC93769C85}" presName="connectorText" presStyleLbl="sibTrans2D1" presStyleIdx="0" presStyleCnt="4"/>
      <dgm:spPr/>
    </dgm:pt>
    <dgm:pt modelId="{AFA33A85-1CB0-45E5-949B-C4C0C81975B4}" type="pres">
      <dgm:prSet presAssocID="{73EE2F1D-C45C-4CCE-A814-4E20723AE9FB}" presName="node" presStyleLbl="node1" presStyleIdx="0" presStyleCnt="4" custScaleX="113776" custScaleY="103542" custRadScaleRad="94204" custRadScaleInc="-8774">
        <dgm:presLayoutVars>
          <dgm:bulletEnabled val="1"/>
        </dgm:presLayoutVars>
      </dgm:prSet>
      <dgm:spPr/>
    </dgm:pt>
    <dgm:pt modelId="{9D536D80-8723-47A7-975C-1DB510BED0A4}" type="pres">
      <dgm:prSet presAssocID="{2A1E01DB-E0A1-4673-A22B-BC1F05721646}" presName="parTrans" presStyleLbl="sibTrans2D1" presStyleIdx="1" presStyleCnt="4"/>
      <dgm:spPr/>
    </dgm:pt>
    <dgm:pt modelId="{3BDBCB67-E65D-4568-8DCD-1CADC5094DC4}" type="pres">
      <dgm:prSet presAssocID="{2A1E01DB-E0A1-4673-A22B-BC1F05721646}" presName="connectorText" presStyleLbl="sibTrans2D1" presStyleIdx="1" presStyleCnt="4"/>
      <dgm:spPr/>
    </dgm:pt>
    <dgm:pt modelId="{E6B9B800-2999-402A-ADA2-BED7451BD3B5}" type="pres">
      <dgm:prSet presAssocID="{C623499F-C453-4DDC-99A2-7CB853630ACA}" presName="node" presStyleLbl="node1" presStyleIdx="1" presStyleCnt="4" custScaleX="106575" custScaleY="103172" custRadScaleRad="120308" custRadScaleInc="6505">
        <dgm:presLayoutVars>
          <dgm:bulletEnabled val="1"/>
        </dgm:presLayoutVars>
      </dgm:prSet>
      <dgm:spPr/>
    </dgm:pt>
    <dgm:pt modelId="{A6E5E354-1CD0-4EC4-A5F1-515A7272EBDC}" type="pres">
      <dgm:prSet presAssocID="{D1AE2F09-F7AA-4B2A-B693-16272AD5473A}" presName="parTrans" presStyleLbl="sibTrans2D1" presStyleIdx="2" presStyleCnt="4"/>
      <dgm:spPr/>
    </dgm:pt>
    <dgm:pt modelId="{432C9E24-F0A2-4C69-8990-F34AE8133337}" type="pres">
      <dgm:prSet presAssocID="{D1AE2F09-F7AA-4B2A-B693-16272AD5473A}" presName="connectorText" presStyleLbl="sibTrans2D1" presStyleIdx="2" presStyleCnt="4"/>
      <dgm:spPr/>
    </dgm:pt>
    <dgm:pt modelId="{CAF56AF7-9798-4E8F-99F9-661D5700DEF8}" type="pres">
      <dgm:prSet presAssocID="{376A5401-917B-4DFB-AA3A-246710336BF0}" presName="node" presStyleLbl="node1" presStyleIdx="2" presStyleCnt="4" custScaleX="112058" custScaleY="103568" custRadScaleRad="100759" custRadScaleInc="7207">
        <dgm:presLayoutVars>
          <dgm:bulletEnabled val="1"/>
        </dgm:presLayoutVars>
      </dgm:prSet>
      <dgm:spPr/>
    </dgm:pt>
    <dgm:pt modelId="{F4B80ECB-BB57-4FDB-B2B9-25D9D5AC281E}" type="pres">
      <dgm:prSet presAssocID="{A2AA6DED-18A7-4833-ADD7-866B743EF76B}" presName="parTrans" presStyleLbl="sibTrans2D1" presStyleIdx="3" presStyleCnt="4"/>
      <dgm:spPr/>
    </dgm:pt>
    <dgm:pt modelId="{3FE6AF08-8AAE-4D7D-B72D-A7D88E841E20}" type="pres">
      <dgm:prSet presAssocID="{A2AA6DED-18A7-4833-ADD7-866B743EF76B}" presName="connectorText" presStyleLbl="sibTrans2D1" presStyleIdx="3" presStyleCnt="4"/>
      <dgm:spPr/>
    </dgm:pt>
    <dgm:pt modelId="{C1A73E11-A9BE-4F6C-8172-28C5407B6ADD}" type="pres">
      <dgm:prSet presAssocID="{502509C1-7E6E-4D50-8857-0162580F1689}" presName="node" presStyleLbl="node1" presStyleIdx="3" presStyleCnt="4" custScaleX="114118" custScaleY="100865" custRadScaleRad="136258" custRadScaleInc="-3004">
        <dgm:presLayoutVars>
          <dgm:bulletEnabled val="1"/>
        </dgm:presLayoutVars>
      </dgm:prSet>
      <dgm:spPr/>
    </dgm:pt>
  </dgm:ptLst>
  <dgm:cxnLst>
    <dgm:cxn modelId="{23D5E310-7332-4DD9-B052-08E900CC7FA4}" srcId="{F3C9187E-F05E-466F-9D70-43D61F580990}" destId="{376A5401-917B-4DFB-AA3A-246710336BF0}" srcOrd="2" destOrd="0" parTransId="{D1AE2F09-F7AA-4B2A-B693-16272AD5473A}" sibTransId="{F3A1731C-23F1-460A-BB4E-6E8C36AF8EDB}"/>
    <dgm:cxn modelId="{84CEAD1B-C23C-4556-9610-C817F951761D}" type="presOf" srcId="{2A1E01DB-E0A1-4673-A22B-BC1F05721646}" destId="{9D536D80-8723-47A7-975C-1DB510BED0A4}" srcOrd="0" destOrd="0" presId="urn:microsoft.com/office/officeart/2005/8/layout/radial5"/>
    <dgm:cxn modelId="{7AFCF123-8E1A-4BC5-BA70-7B66F5DED984}" type="presOf" srcId="{D1AE2F09-F7AA-4B2A-B693-16272AD5473A}" destId="{A6E5E354-1CD0-4EC4-A5F1-515A7272EBDC}" srcOrd="0" destOrd="0" presId="urn:microsoft.com/office/officeart/2005/8/layout/radial5"/>
    <dgm:cxn modelId="{6265322D-B3CD-4642-9243-58F2EEFCC5B5}" type="presOf" srcId="{D1AE2F09-F7AA-4B2A-B693-16272AD5473A}" destId="{432C9E24-F0A2-4C69-8990-F34AE8133337}" srcOrd="1" destOrd="0" presId="urn:microsoft.com/office/officeart/2005/8/layout/radial5"/>
    <dgm:cxn modelId="{65CFE02E-03E8-4DEA-80AD-C2D056DC2C6E}" type="presOf" srcId="{F3C9187E-F05E-466F-9D70-43D61F580990}" destId="{7AD3AF51-7560-420A-8986-DAC2DDD6AAAD}" srcOrd="0" destOrd="0" presId="urn:microsoft.com/office/officeart/2005/8/layout/radial5"/>
    <dgm:cxn modelId="{3E35055D-8F80-41DE-96E8-B2E0DC4D9DD2}" srcId="{62688A82-49A9-437B-960F-748E76A86E28}" destId="{5809B9BE-E24B-410F-9159-3E91A38B889A}" srcOrd="5" destOrd="0" parTransId="{CC1433A8-F149-4E0D-A89D-6DD085600FFE}" sibTransId="{1F6E5249-E71A-47A1-B54E-26BA7832092A}"/>
    <dgm:cxn modelId="{6850C161-B6E5-4AE1-8D28-E7AD1180139D}" type="presOf" srcId="{C623499F-C453-4DDC-99A2-7CB853630ACA}" destId="{E6B9B800-2999-402A-ADA2-BED7451BD3B5}" srcOrd="0" destOrd="0" presId="urn:microsoft.com/office/officeart/2005/8/layout/radial5"/>
    <dgm:cxn modelId="{E5655368-53A4-44A0-B5F6-7DF715927365}" type="presOf" srcId="{A2AA6DED-18A7-4833-ADD7-866B743EF76B}" destId="{3FE6AF08-8AAE-4D7D-B72D-A7D88E841E20}" srcOrd="1" destOrd="0" presId="urn:microsoft.com/office/officeart/2005/8/layout/radial5"/>
    <dgm:cxn modelId="{D68F8068-C81F-450E-9303-5AE9B3F935F6}" type="presOf" srcId="{62688A82-49A9-437B-960F-748E76A86E28}" destId="{33619994-C7D0-4ED1-BBFD-1A0CD29891F3}" srcOrd="0" destOrd="0" presId="urn:microsoft.com/office/officeart/2005/8/layout/radial5"/>
    <dgm:cxn modelId="{03369E51-1D2B-4CFB-89A6-599FADD8EF4C}" srcId="{F3C9187E-F05E-466F-9D70-43D61F580990}" destId="{C623499F-C453-4DDC-99A2-7CB853630ACA}" srcOrd="1" destOrd="0" parTransId="{2A1E01DB-E0A1-4673-A22B-BC1F05721646}" sibTransId="{7A34661B-B5CD-402C-90AF-76F5A2446372}"/>
    <dgm:cxn modelId="{4D9F0075-FD82-40BF-9446-29C76C37226F}" srcId="{62688A82-49A9-437B-960F-748E76A86E28}" destId="{28FB1244-EEDA-4572-80EB-6A103AE2041E}" srcOrd="4" destOrd="0" parTransId="{3B4A57D1-8E93-423F-BD7F-D5D9E6B629A1}" sibTransId="{A7B2A4A2-2185-478B-8BAB-9A1115D94067}"/>
    <dgm:cxn modelId="{C6D92D76-2C20-44DA-9F01-C06CDB4D3419}" srcId="{62688A82-49A9-437B-960F-748E76A86E28}" destId="{7DC6545A-99F6-4DCE-91B8-9E77A684E13A}" srcOrd="1" destOrd="0" parTransId="{FA093C9C-FB50-4501-943F-414DBB1393E1}" sibTransId="{C96A6D6A-B54D-4B79-A4FC-59855DDC07E9}"/>
    <dgm:cxn modelId="{E54A7D89-EDA4-4CA7-B2AE-AD1FF8876314}" type="presOf" srcId="{376A5401-917B-4DFB-AA3A-246710336BF0}" destId="{CAF56AF7-9798-4E8F-99F9-661D5700DEF8}" srcOrd="0" destOrd="0" presId="urn:microsoft.com/office/officeart/2005/8/layout/radial5"/>
    <dgm:cxn modelId="{8336848C-8016-48A9-9900-CCE521FD0136}" type="presOf" srcId="{A2AA6DED-18A7-4833-ADD7-866B743EF76B}" destId="{F4B80ECB-BB57-4FDB-B2B9-25D9D5AC281E}" srcOrd="0" destOrd="0" presId="urn:microsoft.com/office/officeart/2005/8/layout/radial5"/>
    <dgm:cxn modelId="{26713E94-3651-428D-9BE0-8C510804C375}" srcId="{62688A82-49A9-437B-960F-748E76A86E28}" destId="{261A4239-C5AE-4099-BADD-FE2DFEC38286}" srcOrd="3" destOrd="0" parTransId="{ADCC0B63-E5FC-4287-8AC5-98EAC8CF2D2C}" sibTransId="{B6263BC8-24F8-4C65-AE6A-A2DB3C7CD24B}"/>
    <dgm:cxn modelId="{88D781A6-6055-4753-9A9C-7FDE24800550}" srcId="{62688A82-49A9-437B-960F-748E76A86E28}" destId="{F3C9187E-F05E-466F-9D70-43D61F580990}" srcOrd="0" destOrd="0" parTransId="{7178FE10-C7FD-4A99-9056-82194536AE9A}" sibTransId="{EBDE7610-3F7E-4F9E-9AA5-1AF1402FC465}"/>
    <dgm:cxn modelId="{367CDAB7-3EC8-4892-8BF5-F6F2F9B41208}" type="presOf" srcId="{502509C1-7E6E-4D50-8857-0162580F1689}" destId="{C1A73E11-A9BE-4F6C-8172-28C5407B6ADD}" srcOrd="0" destOrd="0" presId="urn:microsoft.com/office/officeart/2005/8/layout/radial5"/>
    <dgm:cxn modelId="{09D46CC8-67C5-44A6-A9F8-C2E5BEA219D8}" type="presOf" srcId="{2A1E01DB-E0A1-4673-A22B-BC1F05721646}" destId="{3BDBCB67-E65D-4568-8DCD-1CADC5094DC4}" srcOrd="1" destOrd="0" presId="urn:microsoft.com/office/officeart/2005/8/layout/radial5"/>
    <dgm:cxn modelId="{79C603CF-3D1C-4208-8654-AAEA16098CE2}" type="presOf" srcId="{73EE2F1D-C45C-4CCE-A814-4E20723AE9FB}" destId="{AFA33A85-1CB0-45E5-949B-C4C0C81975B4}" srcOrd="0" destOrd="0" presId="urn:microsoft.com/office/officeart/2005/8/layout/radial5"/>
    <dgm:cxn modelId="{5D4845DC-4B62-4958-A237-43084F54C85D}" srcId="{F3C9187E-F05E-466F-9D70-43D61F580990}" destId="{502509C1-7E6E-4D50-8857-0162580F1689}" srcOrd="3" destOrd="0" parTransId="{A2AA6DED-18A7-4833-ADD7-866B743EF76B}" sibTransId="{19F9863D-945E-4EB1-B004-ACD6DB87DF5F}"/>
    <dgm:cxn modelId="{15D4F0EF-FA3E-4DEE-9D7E-09D7DB748857}" srcId="{62688A82-49A9-437B-960F-748E76A86E28}" destId="{C7DE6C0B-8307-410E-AB82-B4C99D2E957F}" srcOrd="2" destOrd="0" parTransId="{C7C7745B-AB3D-4B47-B1DA-CA56D6CE83D7}" sibTransId="{41DA4E7F-F7B9-4797-A57E-1E6A5DA4BD9D}"/>
    <dgm:cxn modelId="{C99852F1-5768-492C-87F4-E53E9FBCC1AE}" type="presOf" srcId="{675BA192-7323-4B74-A474-79DC93769C85}" destId="{74BFBDB1-D270-4564-BA6B-1D8018CE8C7E}" srcOrd="1" destOrd="0" presId="urn:microsoft.com/office/officeart/2005/8/layout/radial5"/>
    <dgm:cxn modelId="{44537FF1-7CF4-43A4-96BB-A2BCAD6173EB}" type="presOf" srcId="{675BA192-7323-4B74-A474-79DC93769C85}" destId="{03DD5ECE-4B6F-4CD2-A583-792FD9FF3471}" srcOrd="0" destOrd="0" presId="urn:microsoft.com/office/officeart/2005/8/layout/radial5"/>
    <dgm:cxn modelId="{ED5ADFF6-FD68-437E-BAB6-F3F5206028C3}" srcId="{F3C9187E-F05E-466F-9D70-43D61F580990}" destId="{73EE2F1D-C45C-4CCE-A814-4E20723AE9FB}" srcOrd="0" destOrd="0" parTransId="{675BA192-7323-4B74-A474-79DC93769C85}" sibTransId="{00B6D7A4-4F4B-447A-8CDD-97F276BA15DD}"/>
    <dgm:cxn modelId="{9A3C4957-3E33-486A-BB77-EF6FAC2C73BB}" type="presParOf" srcId="{33619994-C7D0-4ED1-BBFD-1A0CD29891F3}" destId="{7AD3AF51-7560-420A-8986-DAC2DDD6AAAD}" srcOrd="0" destOrd="0" presId="urn:microsoft.com/office/officeart/2005/8/layout/radial5"/>
    <dgm:cxn modelId="{C2D41AB3-15A3-4328-A3E7-6FC3079022FC}" type="presParOf" srcId="{33619994-C7D0-4ED1-BBFD-1A0CD29891F3}" destId="{03DD5ECE-4B6F-4CD2-A583-792FD9FF3471}" srcOrd="1" destOrd="0" presId="urn:microsoft.com/office/officeart/2005/8/layout/radial5"/>
    <dgm:cxn modelId="{972A8778-CA49-42AF-9716-FA73A8EB763E}" type="presParOf" srcId="{03DD5ECE-4B6F-4CD2-A583-792FD9FF3471}" destId="{74BFBDB1-D270-4564-BA6B-1D8018CE8C7E}" srcOrd="0" destOrd="0" presId="urn:microsoft.com/office/officeart/2005/8/layout/radial5"/>
    <dgm:cxn modelId="{81EE02FC-89A2-4182-99D8-2E120559C860}" type="presParOf" srcId="{33619994-C7D0-4ED1-BBFD-1A0CD29891F3}" destId="{AFA33A85-1CB0-45E5-949B-C4C0C81975B4}" srcOrd="2" destOrd="0" presId="urn:microsoft.com/office/officeart/2005/8/layout/radial5"/>
    <dgm:cxn modelId="{BE3BA198-D46D-4F2E-A8F0-78300C8608CE}" type="presParOf" srcId="{33619994-C7D0-4ED1-BBFD-1A0CD29891F3}" destId="{9D536D80-8723-47A7-975C-1DB510BED0A4}" srcOrd="3" destOrd="0" presId="urn:microsoft.com/office/officeart/2005/8/layout/radial5"/>
    <dgm:cxn modelId="{277730D1-47B8-450A-AAB2-0D4713A041B7}" type="presParOf" srcId="{9D536D80-8723-47A7-975C-1DB510BED0A4}" destId="{3BDBCB67-E65D-4568-8DCD-1CADC5094DC4}" srcOrd="0" destOrd="0" presId="urn:microsoft.com/office/officeart/2005/8/layout/radial5"/>
    <dgm:cxn modelId="{AD60D094-B9E3-4298-8A5D-09DA8D959974}" type="presParOf" srcId="{33619994-C7D0-4ED1-BBFD-1A0CD29891F3}" destId="{E6B9B800-2999-402A-ADA2-BED7451BD3B5}" srcOrd="4" destOrd="0" presId="urn:microsoft.com/office/officeart/2005/8/layout/radial5"/>
    <dgm:cxn modelId="{669DD4F6-B042-4156-94B3-7C8FDF61E305}" type="presParOf" srcId="{33619994-C7D0-4ED1-BBFD-1A0CD29891F3}" destId="{A6E5E354-1CD0-4EC4-A5F1-515A7272EBDC}" srcOrd="5" destOrd="0" presId="urn:microsoft.com/office/officeart/2005/8/layout/radial5"/>
    <dgm:cxn modelId="{0F417C9A-58D9-41C8-BD10-06DFB33A0827}" type="presParOf" srcId="{A6E5E354-1CD0-4EC4-A5F1-515A7272EBDC}" destId="{432C9E24-F0A2-4C69-8990-F34AE8133337}" srcOrd="0" destOrd="0" presId="urn:microsoft.com/office/officeart/2005/8/layout/radial5"/>
    <dgm:cxn modelId="{F69ECF50-9551-4DEE-A01E-08EAE6C1A9CF}" type="presParOf" srcId="{33619994-C7D0-4ED1-BBFD-1A0CD29891F3}" destId="{CAF56AF7-9798-4E8F-99F9-661D5700DEF8}" srcOrd="6" destOrd="0" presId="urn:microsoft.com/office/officeart/2005/8/layout/radial5"/>
    <dgm:cxn modelId="{AA535BA3-F8CE-4853-A7D4-7BCC7223C1CE}" type="presParOf" srcId="{33619994-C7D0-4ED1-BBFD-1A0CD29891F3}" destId="{F4B80ECB-BB57-4FDB-B2B9-25D9D5AC281E}" srcOrd="7" destOrd="0" presId="urn:microsoft.com/office/officeart/2005/8/layout/radial5"/>
    <dgm:cxn modelId="{FB9C385A-6E62-4FA8-B744-EFDD00803FE1}" type="presParOf" srcId="{F4B80ECB-BB57-4FDB-B2B9-25D9D5AC281E}" destId="{3FE6AF08-8AAE-4D7D-B72D-A7D88E841E20}" srcOrd="0" destOrd="0" presId="urn:microsoft.com/office/officeart/2005/8/layout/radial5"/>
    <dgm:cxn modelId="{6DFB72B2-83C3-425A-A919-B4C8EB214D4F}" type="presParOf" srcId="{33619994-C7D0-4ED1-BBFD-1A0CD29891F3}" destId="{C1A73E11-A9BE-4F6C-8172-28C5407B6ADD}"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72757-1852-4929-BBF2-7DF141D7247E}"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CA"/>
        </a:p>
      </dgm:t>
    </dgm:pt>
    <dgm:pt modelId="{C8C20126-8445-4AAB-B6A4-D9D3749DA5A6}">
      <dgm:prSet phldrT="[Text]" custT="1"/>
      <dgm:spPr/>
      <dgm:t>
        <a:bodyPr/>
        <a:lstStyle/>
        <a:p>
          <a:r>
            <a:rPr lang="en-AS" sz="1200" dirty="0"/>
            <a:t>Data collection</a:t>
          </a:r>
          <a:endParaRPr lang="en-CA" sz="1200" dirty="0"/>
        </a:p>
      </dgm:t>
    </dgm:pt>
    <dgm:pt modelId="{F266CD89-C2D2-4FD8-9E26-161BD81C8D1A}" type="parTrans" cxnId="{CD6857B7-C42F-4BD9-82DF-65E60212FB3E}">
      <dgm:prSet/>
      <dgm:spPr/>
      <dgm:t>
        <a:bodyPr/>
        <a:lstStyle/>
        <a:p>
          <a:endParaRPr lang="en-CA"/>
        </a:p>
      </dgm:t>
    </dgm:pt>
    <dgm:pt modelId="{10136D51-D2DD-4AD6-B129-9C42F749DD39}" type="sibTrans" cxnId="{CD6857B7-C42F-4BD9-82DF-65E60212FB3E}">
      <dgm:prSet/>
      <dgm:spPr/>
      <dgm:t>
        <a:bodyPr/>
        <a:lstStyle/>
        <a:p>
          <a:endParaRPr lang="en-CA"/>
        </a:p>
      </dgm:t>
    </dgm:pt>
    <dgm:pt modelId="{EBF769C2-AE1A-4C18-99F9-6C3F9CF782C2}">
      <dgm:prSet phldrT="[Text]" custT="1"/>
      <dgm:spPr/>
      <dgm:t>
        <a:bodyPr/>
        <a:lstStyle/>
        <a:p>
          <a:r>
            <a:rPr lang="en-CA" sz="1200" dirty="0"/>
            <a:t>Data cleaning</a:t>
          </a:r>
        </a:p>
      </dgm:t>
    </dgm:pt>
    <dgm:pt modelId="{1D2EB86B-448F-4A03-A52F-CC9F2C7FBC9C}" type="parTrans" cxnId="{92214145-93A7-470C-B58F-EB783757C44A}">
      <dgm:prSet/>
      <dgm:spPr/>
      <dgm:t>
        <a:bodyPr/>
        <a:lstStyle/>
        <a:p>
          <a:endParaRPr lang="en-CA"/>
        </a:p>
      </dgm:t>
    </dgm:pt>
    <dgm:pt modelId="{52BD10DD-10DE-4BDE-BA36-9CF44C226F04}" type="sibTrans" cxnId="{92214145-93A7-470C-B58F-EB783757C44A}">
      <dgm:prSet/>
      <dgm:spPr/>
      <dgm:t>
        <a:bodyPr/>
        <a:lstStyle/>
        <a:p>
          <a:endParaRPr lang="en-CA"/>
        </a:p>
      </dgm:t>
    </dgm:pt>
    <dgm:pt modelId="{99E8BA88-8BA4-4074-A591-5640D7289877}">
      <dgm:prSet phldrT="[Text]" custT="1"/>
      <dgm:spPr/>
      <dgm:t>
        <a:bodyPr/>
        <a:lstStyle/>
        <a:p>
          <a:r>
            <a:rPr lang="en-CA" sz="1200" dirty="0"/>
            <a:t>Exploratory data analysis (EDA)</a:t>
          </a:r>
        </a:p>
      </dgm:t>
    </dgm:pt>
    <dgm:pt modelId="{B4104F95-6986-456F-BC4F-E756D35F5B19}" type="parTrans" cxnId="{8067F1C3-6D04-4208-9C16-272EE18C3332}">
      <dgm:prSet/>
      <dgm:spPr/>
      <dgm:t>
        <a:bodyPr/>
        <a:lstStyle/>
        <a:p>
          <a:endParaRPr lang="en-CA"/>
        </a:p>
      </dgm:t>
    </dgm:pt>
    <dgm:pt modelId="{4CDAD117-B769-4EF1-8D33-2B358610D400}" type="sibTrans" cxnId="{8067F1C3-6D04-4208-9C16-272EE18C3332}">
      <dgm:prSet/>
      <dgm:spPr/>
      <dgm:t>
        <a:bodyPr/>
        <a:lstStyle/>
        <a:p>
          <a:endParaRPr lang="en-CA"/>
        </a:p>
      </dgm:t>
    </dgm:pt>
    <dgm:pt modelId="{6390A0E5-7C8D-49B2-A30D-905A78C629F6}">
      <dgm:prSet custT="1"/>
      <dgm:spPr/>
      <dgm:t>
        <a:bodyPr/>
        <a:lstStyle/>
        <a:p>
          <a:r>
            <a:rPr lang="en-CA" sz="1200" dirty="0"/>
            <a:t>Feature engineering</a:t>
          </a:r>
        </a:p>
      </dgm:t>
    </dgm:pt>
    <dgm:pt modelId="{BD948366-C61A-4E67-9A04-81D2CAF2E675}" type="parTrans" cxnId="{FC8CD64B-B55E-412B-B95F-6487F38DEFF8}">
      <dgm:prSet/>
      <dgm:spPr/>
      <dgm:t>
        <a:bodyPr/>
        <a:lstStyle/>
        <a:p>
          <a:endParaRPr lang="en-CA"/>
        </a:p>
      </dgm:t>
    </dgm:pt>
    <dgm:pt modelId="{B8B6DA43-F9A1-4B38-B440-399D82E00E43}" type="sibTrans" cxnId="{FC8CD64B-B55E-412B-B95F-6487F38DEFF8}">
      <dgm:prSet/>
      <dgm:spPr/>
      <dgm:t>
        <a:bodyPr/>
        <a:lstStyle/>
        <a:p>
          <a:endParaRPr lang="en-CA"/>
        </a:p>
      </dgm:t>
    </dgm:pt>
    <dgm:pt modelId="{CA9880D2-C641-4BF1-9C39-1ACA6730EBE6}">
      <dgm:prSet custT="1"/>
      <dgm:spPr/>
      <dgm:t>
        <a:bodyPr/>
        <a:lstStyle/>
        <a:p>
          <a:r>
            <a:rPr lang="en-CA" sz="1200" dirty="0"/>
            <a:t>Modelling</a:t>
          </a:r>
        </a:p>
      </dgm:t>
    </dgm:pt>
    <dgm:pt modelId="{F918835A-F0A7-4A73-A89A-214EE3A50198}" type="parTrans" cxnId="{45E6225E-8676-4458-AC55-A2B67387AE67}">
      <dgm:prSet/>
      <dgm:spPr/>
      <dgm:t>
        <a:bodyPr/>
        <a:lstStyle/>
        <a:p>
          <a:endParaRPr lang="en-CA"/>
        </a:p>
      </dgm:t>
    </dgm:pt>
    <dgm:pt modelId="{D5231F1E-B1BD-4967-B4A0-6CB094A28885}" type="sibTrans" cxnId="{45E6225E-8676-4458-AC55-A2B67387AE67}">
      <dgm:prSet/>
      <dgm:spPr/>
      <dgm:t>
        <a:bodyPr/>
        <a:lstStyle/>
        <a:p>
          <a:endParaRPr lang="en-CA"/>
        </a:p>
      </dgm:t>
    </dgm:pt>
    <dgm:pt modelId="{13C387B4-B1CE-4A3C-BD71-1A5BB207E85B}">
      <dgm:prSet custT="1"/>
      <dgm:spPr/>
      <dgm:t>
        <a:bodyPr/>
        <a:lstStyle/>
        <a:p>
          <a:r>
            <a:rPr lang="en-CA" sz="1200" dirty="0"/>
            <a:t>Deployment</a:t>
          </a:r>
        </a:p>
      </dgm:t>
    </dgm:pt>
    <dgm:pt modelId="{9505862A-9703-470C-9A9C-6B0AA19924B3}" type="parTrans" cxnId="{256A2856-E7BB-4B68-BA19-DF673977D8A2}">
      <dgm:prSet/>
      <dgm:spPr/>
      <dgm:t>
        <a:bodyPr/>
        <a:lstStyle/>
        <a:p>
          <a:endParaRPr lang="en-CA"/>
        </a:p>
      </dgm:t>
    </dgm:pt>
    <dgm:pt modelId="{B67FEBE1-1682-4EB4-9E85-545A77568A7B}" type="sibTrans" cxnId="{256A2856-E7BB-4B68-BA19-DF673977D8A2}">
      <dgm:prSet/>
      <dgm:spPr/>
      <dgm:t>
        <a:bodyPr/>
        <a:lstStyle/>
        <a:p>
          <a:endParaRPr lang="en-CA"/>
        </a:p>
      </dgm:t>
    </dgm:pt>
    <dgm:pt modelId="{6A207D6B-3F5C-4AC9-9ACC-0B12643EF0A5}" type="pres">
      <dgm:prSet presAssocID="{05272757-1852-4929-BBF2-7DF141D7247E}" presName="Name0" presStyleCnt="0">
        <dgm:presLayoutVars>
          <dgm:chMax val="11"/>
          <dgm:chPref val="11"/>
          <dgm:dir/>
          <dgm:resizeHandles/>
        </dgm:presLayoutVars>
      </dgm:prSet>
      <dgm:spPr/>
    </dgm:pt>
    <dgm:pt modelId="{D6069381-4631-41A8-8639-6C7F21C9333F}" type="pres">
      <dgm:prSet presAssocID="{13C387B4-B1CE-4A3C-BD71-1A5BB207E85B}" presName="Accent6" presStyleCnt="0"/>
      <dgm:spPr/>
    </dgm:pt>
    <dgm:pt modelId="{1B2FFE61-C578-4C5F-825D-4598CE33A9E5}" type="pres">
      <dgm:prSet presAssocID="{13C387B4-B1CE-4A3C-BD71-1A5BB207E85B}" presName="Accent" presStyleLbl="node1" presStyleIdx="0" presStyleCnt="6"/>
      <dgm:spPr/>
    </dgm:pt>
    <dgm:pt modelId="{48ADC9A1-9CA8-4206-9E80-DCFD5EE2CF82}" type="pres">
      <dgm:prSet presAssocID="{13C387B4-B1CE-4A3C-BD71-1A5BB207E85B}" presName="ParentBackground6" presStyleCnt="0"/>
      <dgm:spPr/>
    </dgm:pt>
    <dgm:pt modelId="{63C7DB36-4F35-4E1F-BD9E-776B849EDECD}" type="pres">
      <dgm:prSet presAssocID="{13C387B4-B1CE-4A3C-BD71-1A5BB207E85B}" presName="ParentBackground" presStyleLbl="fgAcc1" presStyleIdx="0" presStyleCnt="6"/>
      <dgm:spPr/>
    </dgm:pt>
    <dgm:pt modelId="{EAC11A51-A7AC-4E64-ADEB-A2A65964A440}" type="pres">
      <dgm:prSet presAssocID="{13C387B4-B1CE-4A3C-BD71-1A5BB207E85B}" presName="Parent6" presStyleLbl="revTx" presStyleIdx="0" presStyleCnt="0">
        <dgm:presLayoutVars>
          <dgm:chMax val="1"/>
          <dgm:chPref val="1"/>
          <dgm:bulletEnabled val="1"/>
        </dgm:presLayoutVars>
      </dgm:prSet>
      <dgm:spPr/>
    </dgm:pt>
    <dgm:pt modelId="{B944F33E-D54D-4717-84AA-DCB8BED05A3F}" type="pres">
      <dgm:prSet presAssocID="{CA9880D2-C641-4BF1-9C39-1ACA6730EBE6}" presName="Accent5" presStyleCnt="0"/>
      <dgm:spPr/>
    </dgm:pt>
    <dgm:pt modelId="{95D736C7-112D-4CD7-B2F9-E751BCAB4C7A}" type="pres">
      <dgm:prSet presAssocID="{CA9880D2-C641-4BF1-9C39-1ACA6730EBE6}" presName="Accent" presStyleLbl="node1" presStyleIdx="1" presStyleCnt="6"/>
      <dgm:spPr/>
    </dgm:pt>
    <dgm:pt modelId="{271D28F2-A6D7-4C0A-8FE7-6A15A1F19D6F}" type="pres">
      <dgm:prSet presAssocID="{CA9880D2-C641-4BF1-9C39-1ACA6730EBE6}" presName="ParentBackground5" presStyleCnt="0"/>
      <dgm:spPr/>
    </dgm:pt>
    <dgm:pt modelId="{99CFF562-AAC7-4365-94C4-4123E52E140B}" type="pres">
      <dgm:prSet presAssocID="{CA9880D2-C641-4BF1-9C39-1ACA6730EBE6}" presName="ParentBackground" presStyleLbl="fgAcc1" presStyleIdx="1" presStyleCnt="6"/>
      <dgm:spPr/>
    </dgm:pt>
    <dgm:pt modelId="{B2BAE7B9-4EC6-49FA-877D-073689662DC0}" type="pres">
      <dgm:prSet presAssocID="{CA9880D2-C641-4BF1-9C39-1ACA6730EBE6}" presName="Parent5" presStyleLbl="revTx" presStyleIdx="0" presStyleCnt="0">
        <dgm:presLayoutVars>
          <dgm:chMax val="1"/>
          <dgm:chPref val="1"/>
          <dgm:bulletEnabled val="1"/>
        </dgm:presLayoutVars>
      </dgm:prSet>
      <dgm:spPr/>
    </dgm:pt>
    <dgm:pt modelId="{A4BA92F7-48A6-4BDF-9CCF-85424D263ACC}" type="pres">
      <dgm:prSet presAssocID="{6390A0E5-7C8D-49B2-A30D-905A78C629F6}" presName="Accent4" presStyleCnt="0"/>
      <dgm:spPr/>
    </dgm:pt>
    <dgm:pt modelId="{119FA7E4-FEDA-4F4B-9384-FC800CEA5939}" type="pres">
      <dgm:prSet presAssocID="{6390A0E5-7C8D-49B2-A30D-905A78C629F6}" presName="Accent" presStyleLbl="node1" presStyleIdx="2" presStyleCnt="6"/>
      <dgm:spPr/>
    </dgm:pt>
    <dgm:pt modelId="{39FD5FC2-1EE7-4587-BC61-892C38855792}" type="pres">
      <dgm:prSet presAssocID="{6390A0E5-7C8D-49B2-A30D-905A78C629F6}" presName="ParentBackground4" presStyleCnt="0"/>
      <dgm:spPr/>
    </dgm:pt>
    <dgm:pt modelId="{D11D81EC-E03E-4478-BCBC-A31031580BDC}" type="pres">
      <dgm:prSet presAssocID="{6390A0E5-7C8D-49B2-A30D-905A78C629F6}" presName="ParentBackground" presStyleLbl="fgAcc1" presStyleIdx="2" presStyleCnt="6"/>
      <dgm:spPr/>
    </dgm:pt>
    <dgm:pt modelId="{29255B07-134C-4E74-98B4-5FB2DA530AAE}" type="pres">
      <dgm:prSet presAssocID="{6390A0E5-7C8D-49B2-A30D-905A78C629F6}" presName="Parent4" presStyleLbl="revTx" presStyleIdx="0" presStyleCnt="0">
        <dgm:presLayoutVars>
          <dgm:chMax val="1"/>
          <dgm:chPref val="1"/>
          <dgm:bulletEnabled val="1"/>
        </dgm:presLayoutVars>
      </dgm:prSet>
      <dgm:spPr/>
    </dgm:pt>
    <dgm:pt modelId="{9984F92E-3D16-4120-92BC-E4E7205375E3}" type="pres">
      <dgm:prSet presAssocID="{99E8BA88-8BA4-4074-A591-5640D7289877}" presName="Accent3" presStyleCnt="0"/>
      <dgm:spPr/>
    </dgm:pt>
    <dgm:pt modelId="{63A0E884-16FC-4C9F-9B50-DB155CB9304A}" type="pres">
      <dgm:prSet presAssocID="{99E8BA88-8BA4-4074-A591-5640D7289877}" presName="Accent" presStyleLbl="node1" presStyleIdx="3" presStyleCnt="6"/>
      <dgm:spPr/>
    </dgm:pt>
    <dgm:pt modelId="{1CC8AD0F-DC77-4AAE-B189-1866646750C9}" type="pres">
      <dgm:prSet presAssocID="{99E8BA88-8BA4-4074-A591-5640D7289877}" presName="ParentBackground3" presStyleCnt="0"/>
      <dgm:spPr/>
    </dgm:pt>
    <dgm:pt modelId="{26A83A02-6F85-4D09-8973-5F744AF448C1}" type="pres">
      <dgm:prSet presAssocID="{99E8BA88-8BA4-4074-A591-5640D7289877}" presName="ParentBackground" presStyleLbl="fgAcc1" presStyleIdx="3" presStyleCnt="6"/>
      <dgm:spPr/>
    </dgm:pt>
    <dgm:pt modelId="{01D489D1-08BF-4ECC-B326-0F886CE8AB5B}" type="pres">
      <dgm:prSet presAssocID="{99E8BA88-8BA4-4074-A591-5640D7289877}" presName="Parent3" presStyleLbl="revTx" presStyleIdx="0" presStyleCnt="0">
        <dgm:presLayoutVars>
          <dgm:chMax val="1"/>
          <dgm:chPref val="1"/>
          <dgm:bulletEnabled val="1"/>
        </dgm:presLayoutVars>
      </dgm:prSet>
      <dgm:spPr/>
    </dgm:pt>
    <dgm:pt modelId="{DBF6BD9D-0AE0-4DB5-B571-2D703FC1634E}" type="pres">
      <dgm:prSet presAssocID="{EBF769C2-AE1A-4C18-99F9-6C3F9CF782C2}" presName="Accent2" presStyleCnt="0"/>
      <dgm:spPr/>
    </dgm:pt>
    <dgm:pt modelId="{EECBF3C7-9B8D-4D79-BA9E-9043C499371D}" type="pres">
      <dgm:prSet presAssocID="{EBF769C2-AE1A-4C18-99F9-6C3F9CF782C2}" presName="Accent" presStyleLbl="node1" presStyleIdx="4" presStyleCnt="6"/>
      <dgm:spPr/>
    </dgm:pt>
    <dgm:pt modelId="{6E35F6AC-79A6-4276-849C-E3ED215D682E}" type="pres">
      <dgm:prSet presAssocID="{EBF769C2-AE1A-4C18-99F9-6C3F9CF782C2}" presName="ParentBackground2" presStyleCnt="0"/>
      <dgm:spPr/>
    </dgm:pt>
    <dgm:pt modelId="{B4F14B9F-BCC6-4DE0-845E-09D76A0DD9D0}" type="pres">
      <dgm:prSet presAssocID="{EBF769C2-AE1A-4C18-99F9-6C3F9CF782C2}" presName="ParentBackground" presStyleLbl="fgAcc1" presStyleIdx="4" presStyleCnt="6"/>
      <dgm:spPr/>
    </dgm:pt>
    <dgm:pt modelId="{B0A55261-383E-44B4-9322-5B68F6F866AF}" type="pres">
      <dgm:prSet presAssocID="{EBF769C2-AE1A-4C18-99F9-6C3F9CF782C2}" presName="Parent2" presStyleLbl="revTx" presStyleIdx="0" presStyleCnt="0">
        <dgm:presLayoutVars>
          <dgm:chMax val="1"/>
          <dgm:chPref val="1"/>
          <dgm:bulletEnabled val="1"/>
        </dgm:presLayoutVars>
      </dgm:prSet>
      <dgm:spPr/>
    </dgm:pt>
    <dgm:pt modelId="{63C8ABA4-D5F8-4EB8-9316-31D657D62FC1}" type="pres">
      <dgm:prSet presAssocID="{C8C20126-8445-4AAB-B6A4-D9D3749DA5A6}" presName="Accent1" presStyleCnt="0"/>
      <dgm:spPr/>
    </dgm:pt>
    <dgm:pt modelId="{C63B6DE7-753A-45B5-8EC2-E3300B8B7AD2}" type="pres">
      <dgm:prSet presAssocID="{C8C20126-8445-4AAB-B6A4-D9D3749DA5A6}" presName="Accent" presStyleLbl="node1" presStyleIdx="5" presStyleCnt="6"/>
      <dgm:spPr/>
    </dgm:pt>
    <dgm:pt modelId="{20D3374A-01EE-4830-B1E9-4C75A3BC35FC}" type="pres">
      <dgm:prSet presAssocID="{C8C20126-8445-4AAB-B6A4-D9D3749DA5A6}" presName="ParentBackground1" presStyleCnt="0"/>
      <dgm:spPr/>
    </dgm:pt>
    <dgm:pt modelId="{900E3DC8-E0B9-4ED6-8D58-78B9F26EA20A}" type="pres">
      <dgm:prSet presAssocID="{C8C20126-8445-4AAB-B6A4-D9D3749DA5A6}" presName="ParentBackground" presStyleLbl="fgAcc1" presStyleIdx="5" presStyleCnt="6"/>
      <dgm:spPr/>
    </dgm:pt>
    <dgm:pt modelId="{BF73A078-BBEC-4D30-BBA9-08CBCF96AD32}" type="pres">
      <dgm:prSet presAssocID="{C8C20126-8445-4AAB-B6A4-D9D3749DA5A6}" presName="Parent1" presStyleLbl="revTx" presStyleIdx="0" presStyleCnt="0">
        <dgm:presLayoutVars>
          <dgm:chMax val="1"/>
          <dgm:chPref val="1"/>
          <dgm:bulletEnabled val="1"/>
        </dgm:presLayoutVars>
      </dgm:prSet>
      <dgm:spPr/>
    </dgm:pt>
  </dgm:ptLst>
  <dgm:cxnLst>
    <dgm:cxn modelId="{878BDF15-4BE2-4A23-B00A-41B75DE9686E}" type="presOf" srcId="{6390A0E5-7C8D-49B2-A30D-905A78C629F6}" destId="{D11D81EC-E03E-4478-BCBC-A31031580BDC}" srcOrd="0" destOrd="0" presId="urn:microsoft.com/office/officeart/2011/layout/CircleProcess"/>
    <dgm:cxn modelId="{F584F522-0DDE-4F05-AD80-1A6D1E5A9401}" type="presOf" srcId="{C8C20126-8445-4AAB-B6A4-D9D3749DA5A6}" destId="{BF73A078-BBEC-4D30-BBA9-08CBCF96AD32}" srcOrd="1" destOrd="0" presId="urn:microsoft.com/office/officeart/2011/layout/CircleProcess"/>
    <dgm:cxn modelId="{45E6225E-8676-4458-AC55-A2B67387AE67}" srcId="{05272757-1852-4929-BBF2-7DF141D7247E}" destId="{CA9880D2-C641-4BF1-9C39-1ACA6730EBE6}" srcOrd="4" destOrd="0" parTransId="{F918835A-F0A7-4A73-A89A-214EE3A50198}" sibTransId="{D5231F1E-B1BD-4967-B4A0-6CB094A28885}"/>
    <dgm:cxn modelId="{92214145-93A7-470C-B58F-EB783757C44A}" srcId="{05272757-1852-4929-BBF2-7DF141D7247E}" destId="{EBF769C2-AE1A-4C18-99F9-6C3F9CF782C2}" srcOrd="1" destOrd="0" parTransId="{1D2EB86B-448F-4A03-A52F-CC9F2C7FBC9C}" sibTransId="{52BD10DD-10DE-4BDE-BA36-9CF44C226F04}"/>
    <dgm:cxn modelId="{9D566E6A-88A0-4EB5-800E-7ABDBCF298F3}" type="presOf" srcId="{C8C20126-8445-4AAB-B6A4-D9D3749DA5A6}" destId="{900E3DC8-E0B9-4ED6-8D58-78B9F26EA20A}" srcOrd="0" destOrd="0" presId="urn:microsoft.com/office/officeart/2011/layout/CircleProcess"/>
    <dgm:cxn modelId="{FC8CD64B-B55E-412B-B95F-6487F38DEFF8}" srcId="{05272757-1852-4929-BBF2-7DF141D7247E}" destId="{6390A0E5-7C8D-49B2-A30D-905A78C629F6}" srcOrd="3" destOrd="0" parTransId="{BD948366-C61A-4E67-9A04-81D2CAF2E675}" sibTransId="{B8B6DA43-F9A1-4B38-B440-399D82E00E43}"/>
    <dgm:cxn modelId="{3AC20F4F-0251-453F-B3D0-556545E1804C}" type="presOf" srcId="{13C387B4-B1CE-4A3C-BD71-1A5BB207E85B}" destId="{63C7DB36-4F35-4E1F-BD9E-776B849EDECD}" srcOrd="0" destOrd="0" presId="urn:microsoft.com/office/officeart/2011/layout/CircleProcess"/>
    <dgm:cxn modelId="{256A2856-E7BB-4B68-BA19-DF673977D8A2}" srcId="{05272757-1852-4929-BBF2-7DF141D7247E}" destId="{13C387B4-B1CE-4A3C-BD71-1A5BB207E85B}" srcOrd="5" destOrd="0" parTransId="{9505862A-9703-470C-9A9C-6B0AA19924B3}" sibTransId="{B67FEBE1-1682-4EB4-9E85-545A77568A7B}"/>
    <dgm:cxn modelId="{EB936E76-F90D-47A3-A1CD-A80DE8517581}" type="presOf" srcId="{6390A0E5-7C8D-49B2-A30D-905A78C629F6}" destId="{29255B07-134C-4E74-98B4-5FB2DA530AAE}" srcOrd="1" destOrd="0" presId="urn:microsoft.com/office/officeart/2011/layout/CircleProcess"/>
    <dgm:cxn modelId="{B6D0188B-462D-41ED-8DD4-39252CF6A95F}" type="presOf" srcId="{EBF769C2-AE1A-4C18-99F9-6C3F9CF782C2}" destId="{B0A55261-383E-44B4-9322-5B68F6F866AF}" srcOrd="1" destOrd="0" presId="urn:microsoft.com/office/officeart/2011/layout/CircleProcess"/>
    <dgm:cxn modelId="{F1D9D298-EBDF-402F-947D-3A9552DE4A2E}" type="presOf" srcId="{99E8BA88-8BA4-4074-A591-5640D7289877}" destId="{26A83A02-6F85-4D09-8973-5F744AF448C1}" srcOrd="0" destOrd="0" presId="urn:microsoft.com/office/officeart/2011/layout/CircleProcess"/>
    <dgm:cxn modelId="{443A2C9D-9272-4DBB-9610-C52B4A6653B9}" type="presOf" srcId="{13C387B4-B1CE-4A3C-BD71-1A5BB207E85B}" destId="{EAC11A51-A7AC-4E64-ADEB-A2A65964A440}" srcOrd="1" destOrd="0" presId="urn:microsoft.com/office/officeart/2011/layout/CircleProcess"/>
    <dgm:cxn modelId="{D02893B2-51D0-4097-99A1-3842B0F86B73}" type="presOf" srcId="{CA9880D2-C641-4BF1-9C39-1ACA6730EBE6}" destId="{B2BAE7B9-4EC6-49FA-877D-073689662DC0}" srcOrd="1" destOrd="0" presId="urn:microsoft.com/office/officeart/2011/layout/CircleProcess"/>
    <dgm:cxn modelId="{CD6857B7-C42F-4BD9-82DF-65E60212FB3E}" srcId="{05272757-1852-4929-BBF2-7DF141D7247E}" destId="{C8C20126-8445-4AAB-B6A4-D9D3749DA5A6}" srcOrd="0" destOrd="0" parTransId="{F266CD89-C2D2-4FD8-9E26-161BD81C8D1A}" sibTransId="{10136D51-D2DD-4AD6-B129-9C42F749DD39}"/>
    <dgm:cxn modelId="{8067F1C3-6D04-4208-9C16-272EE18C3332}" srcId="{05272757-1852-4929-BBF2-7DF141D7247E}" destId="{99E8BA88-8BA4-4074-A591-5640D7289877}" srcOrd="2" destOrd="0" parTransId="{B4104F95-6986-456F-BC4F-E756D35F5B19}" sibTransId="{4CDAD117-B769-4EF1-8D33-2B358610D400}"/>
    <dgm:cxn modelId="{839B26C8-5988-423B-B555-A85F00CB6A2B}" type="presOf" srcId="{05272757-1852-4929-BBF2-7DF141D7247E}" destId="{6A207D6B-3F5C-4AC9-9ACC-0B12643EF0A5}" srcOrd="0" destOrd="0" presId="urn:microsoft.com/office/officeart/2011/layout/CircleProcess"/>
    <dgm:cxn modelId="{D5C731CF-364B-4FC7-B65F-AB5F5E0A313B}" type="presOf" srcId="{EBF769C2-AE1A-4C18-99F9-6C3F9CF782C2}" destId="{B4F14B9F-BCC6-4DE0-845E-09D76A0DD9D0}" srcOrd="0" destOrd="0" presId="urn:microsoft.com/office/officeart/2011/layout/CircleProcess"/>
    <dgm:cxn modelId="{286A7DD9-06F6-4D8F-BA63-56E17015E1E6}" type="presOf" srcId="{CA9880D2-C641-4BF1-9C39-1ACA6730EBE6}" destId="{99CFF562-AAC7-4365-94C4-4123E52E140B}" srcOrd="0" destOrd="0" presId="urn:microsoft.com/office/officeart/2011/layout/CircleProcess"/>
    <dgm:cxn modelId="{43218AEE-0F24-44B3-B57E-AF1C05DA28F3}" type="presOf" srcId="{99E8BA88-8BA4-4074-A591-5640D7289877}" destId="{01D489D1-08BF-4ECC-B326-0F886CE8AB5B}" srcOrd="1" destOrd="0" presId="urn:microsoft.com/office/officeart/2011/layout/CircleProcess"/>
    <dgm:cxn modelId="{338395D7-86E4-4C2C-83C1-F4C2AD40D136}" type="presParOf" srcId="{6A207D6B-3F5C-4AC9-9ACC-0B12643EF0A5}" destId="{D6069381-4631-41A8-8639-6C7F21C9333F}" srcOrd="0" destOrd="0" presId="urn:microsoft.com/office/officeart/2011/layout/CircleProcess"/>
    <dgm:cxn modelId="{F96D9B78-E128-4EDD-9F06-F0E0E23437F5}" type="presParOf" srcId="{D6069381-4631-41A8-8639-6C7F21C9333F}" destId="{1B2FFE61-C578-4C5F-825D-4598CE33A9E5}" srcOrd="0" destOrd="0" presId="urn:microsoft.com/office/officeart/2011/layout/CircleProcess"/>
    <dgm:cxn modelId="{B4D998F5-05D6-45EE-A7FE-84E681C1F054}" type="presParOf" srcId="{6A207D6B-3F5C-4AC9-9ACC-0B12643EF0A5}" destId="{48ADC9A1-9CA8-4206-9E80-DCFD5EE2CF82}" srcOrd="1" destOrd="0" presId="urn:microsoft.com/office/officeart/2011/layout/CircleProcess"/>
    <dgm:cxn modelId="{CC0F4580-AB35-4258-88D2-9BBAB1FDA4BF}" type="presParOf" srcId="{48ADC9A1-9CA8-4206-9E80-DCFD5EE2CF82}" destId="{63C7DB36-4F35-4E1F-BD9E-776B849EDECD}" srcOrd="0" destOrd="0" presId="urn:microsoft.com/office/officeart/2011/layout/CircleProcess"/>
    <dgm:cxn modelId="{20DC672A-2334-4387-9C09-34017F4CF512}" type="presParOf" srcId="{6A207D6B-3F5C-4AC9-9ACC-0B12643EF0A5}" destId="{EAC11A51-A7AC-4E64-ADEB-A2A65964A440}" srcOrd="2" destOrd="0" presId="urn:microsoft.com/office/officeart/2011/layout/CircleProcess"/>
    <dgm:cxn modelId="{4E14BB40-89AB-4C59-A24D-F6CC4E1A0962}" type="presParOf" srcId="{6A207D6B-3F5C-4AC9-9ACC-0B12643EF0A5}" destId="{B944F33E-D54D-4717-84AA-DCB8BED05A3F}" srcOrd="3" destOrd="0" presId="urn:microsoft.com/office/officeart/2011/layout/CircleProcess"/>
    <dgm:cxn modelId="{A3DDCFCD-D4F4-4CF5-B275-8C71A413435D}" type="presParOf" srcId="{B944F33E-D54D-4717-84AA-DCB8BED05A3F}" destId="{95D736C7-112D-4CD7-B2F9-E751BCAB4C7A}" srcOrd="0" destOrd="0" presId="urn:microsoft.com/office/officeart/2011/layout/CircleProcess"/>
    <dgm:cxn modelId="{F4912213-7BD0-4402-8816-F0C7FAB75FD9}" type="presParOf" srcId="{6A207D6B-3F5C-4AC9-9ACC-0B12643EF0A5}" destId="{271D28F2-A6D7-4C0A-8FE7-6A15A1F19D6F}" srcOrd="4" destOrd="0" presId="urn:microsoft.com/office/officeart/2011/layout/CircleProcess"/>
    <dgm:cxn modelId="{9002A9C4-655E-47C6-9C53-76C929B77310}" type="presParOf" srcId="{271D28F2-A6D7-4C0A-8FE7-6A15A1F19D6F}" destId="{99CFF562-AAC7-4365-94C4-4123E52E140B}" srcOrd="0" destOrd="0" presId="urn:microsoft.com/office/officeart/2011/layout/CircleProcess"/>
    <dgm:cxn modelId="{1D331816-0B17-4986-8FA2-4D93981AC387}" type="presParOf" srcId="{6A207D6B-3F5C-4AC9-9ACC-0B12643EF0A5}" destId="{B2BAE7B9-4EC6-49FA-877D-073689662DC0}" srcOrd="5" destOrd="0" presId="urn:microsoft.com/office/officeart/2011/layout/CircleProcess"/>
    <dgm:cxn modelId="{5474DDFA-FB6B-4065-9C1C-BFF633E46C98}" type="presParOf" srcId="{6A207D6B-3F5C-4AC9-9ACC-0B12643EF0A5}" destId="{A4BA92F7-48A6-4BDF-9CCF-85424D263ACC}" srcOrd="6" destOrd="0" presId="urn:microsoft.com/office/officeart/2011/layout/CircleProcess"/>
    <dgm:cxn modelId="{47386F43-BD38-4C43-8B33-24A60CFCB9F9}" type="presParOf" srcId="{A4BA92F7-48A6-4BDF-9CCF-85424D263ACC}" destId="{119FA7E4-FEDA-4F4B-9384-FC800CEA5939}" srcOrd="0" destOrd="0" presId="urn:microsoft.com/office/officeart/2011/layout/CircleProcess"/>
    <dgm:cxn modelId="{5176588D-FEE3-4AFF-8A67-D68B25D8D3FF}" type="presParOf" srcId="{6A207D6B-3F5C-4AC9-9ACC-0B12643EF0A5}" destId="{39FD5FC2-1EE7-4587-BC61-892C38855792}" srcOrd="7" destOrd="0" presId="urn:microsoft.com/office/officeart/2011/layout/CircleProcess"/>
    <dgm:cxn modelId="{95DB5974-E1FF-46AA-9948-875597EC80C4}" type="presParOf" srcId="{39FD5FC2-1EE7-4587-BC61-892C38855792}" destId="{D11D81EC-E03E-4478-BCBC-A31031580BDC}" srcOrd="0" destOrd="0" presId="urn:microsoft.com/office/officeart/2011/layout/CircleProcess"/>
    <dgm:cxn modelId="{A1C79725-0AED-4D70-A9C4-B9153960B6E5}" type="presParOf" srcId="{6A207D6B-3F5C-4AC9-9ACC-0B12643EF0A5}" destId="{29255B07-134C-4E74-98B4-5FB2DA530AAE}" srcOrd="8" destOrd="0" presId="urn:microsoft.com/office/officeart/2011/layout/CircleProcess"/>
    <dgm:cxn modelId="{12792446-DFDA-405D-88FE-1794AAADACE1}" type="presParOf" srcId="{6A207D6B-3F5C-4AC9-9ACC-0B12643EF0A5}" destId="{9984F92E-3D16-4120-92BC-E4E7205375E3}" srcOrd="9" destOrd="0" presId="urn:microsoft.com/office/officeart/2011/layout/CircleProcess"/>
    <dgm:cxn modelId="{9BADCB02-9A52-426B-98E4-2E62E29C9D4D}" type="presParOf" srcId="{9984F92E-3D16-4120-92BC-E4E7205375E3}" destId="{63A0E884-16FC-4C9F-9B50-DB155CB9304A}" srcOrd="0" destOrd="0" presId="urn:microsoft.com/office/officeart/2011/layout/CircleProcess"/>
    <dgm:cxn modelId="{D66A370D-F3D6-4C18-AE28-08510BC749DE}" type="presParOf" srcId="{6A207D6B-3F5C-4AC9-9ACC-0B12643EF0A5}" destId="{1CC8AD0F-DC77-4AAE-B189-1866646750C9}" srcOrd="10" destOrd="0" presId="urn:microsoft.com/office/officeart/2011/layout/CircleProcess"/>
    <dgm:cxn modelId="{80BBFF3E-1835-47A8-839D-BAFE76D04611}" type="presParOf" srcId="{1CC8AD0F-DC77-4AAE-B189-1866646750C9}" destId="{26A83A02-6F85-4D09-8973-5F744AF448C1}" srcOrd="0" destOrd="0" presId="urn:microsoft.com/office/officeart/2011/layout/CircleProcess"/>
    <dgm:cxn modelId="{D87A46D4-4268-4504-BF70-09ADB2FB8BC0}" type="presParOf" srcId="{6A207D6B-3F5C-4AC9-9ACC-0B12643EF0A5}" destId="{01D489D1-08BF-4ECC-B326-0F886CE8AB5B}" srcOrd="11" destOrd="0" presId="urn:microsoft.com/office/officeart/2011/layout/CircleProcess"/>
    <dgm:cxn modelId="{FA3921D7-2390-4A55-BF3B-1CE9FE7D4480}" type="presParOf" srcId="{6A207D6B-3F5C-4AC9-9ACC-0B12643EF0A5}" destId="{DBF6BD9D-0AE0-4DB5-B571-2D703FC1634E}" srcOrd="12" destOrd="0" presId="urn:microsoft.com/office/officeart/2011/layout/CircleProcess"/>
    <dgm:cxn modelId="{D42985A3-03FF-43AA-B74C-6FFD38091A32}" type="presParOf" srcId="{DBF6BD9D-0AE0-4DB5-B571-2D703FC1634E}" destId="{EECBF3C7-9B8D-4D79-BA9E-9043C499371D}" srcOrd="0" destOrd="0" presId="urn:microsoft.com/office/officeart/2011/layout/CircleProcess"/>
    <dgm:cxn modelId="{A0094438-B759-469E-9C16-7BE583E22803}" type="presParOf" srcId="{6A207D6B-3F5C-4AC9-9ACC-0B12643EF0A5}" destId="{6E35F6AC-79A6-4276-849C-E3ED215D682E}" srcOrd="13" destOrd="0" presId="urn:microsoft.com/office/officeart/2011/layout/CircleProcess"/>
    <dgm:cxn modelId="{5596B9D3-D57E-41DE-A8A4-E8B6208EB1AD}" type="presParOf" srcId="{6E35F6AC-79A6-4276-849C-E3ED215D682E}" destId="{B4F14B9F-BCC6-4DE0-845E-09D76A0DD9D0}" srcOrd="0" destOrd="0" presId="urn:microsoft.com/office/officeart/2011/layout/CircleProcess"/>
    <dgm:cxn modelId="{2284A83C-A336-415F-A40C-FD00FA7BE057}" type="presParOf" srcId="{6A207D6B-3F5C-4AC9-9ACC-0B12643EF0A5}" destId="{B0A55261-383E-44B4-9322-5B68F6F866AF}" srcOrd="14" destOrd="0" presId="urn:microsoft.com/office/officeart/2011/layout/CircleProcess"/>
    <dgm:cxn modelId="{3B37A6FC-821F-40E3-8743-A4138DA8100A}" type="presParOf" srcId="{6A207D6B-3F5C-4AC9-9ACC-0B12643EF0A5}" destId="{63C8ABA4-D5F8-4EB8-9316-31D657D62FC1}" srcOrd="15" destOrd="0" presId="urn:microsoft.com/office/officeart/2011/layout/CircleProcess"/>
    <dgm:cxn modelId="{B3B497BC-ECE9-45FA-8E7D-C2E9CE517EB4}" type="presParOf" srcId="{63C8ABA4-D5F8-4EB8-9316-31D657D62FC1}" destId="{C63B6DE7-753A-45B5-8EC2-E3300B8B7AD2}" srcOrd="0" destOrd="0" presId="urn:microsoft.com/office/officeart/2011/layout/CircleProcess"/>
    <dgm:cxn modelId="{4D73A4CD-EDED-47DC-8F7F-C0B6F77F4E0D}" type="presParOf" srcId="{6A207D6B-3F5C-4AC9-9ACC-0B12643EF0A5}" destId="{20D3374A-01EE-4830-B1E9-4C75A3BC35FC}" srcOrd="16" destOrd="0" presId="urn:microsoft.com/office/officeart/2011/layout/CircleProcess"/>
    <dgm:cxn modelId="{5E7BB799-B4F6-4774-B20D-DF543C5D4385}" type="presParOf" srcId="{20D3374A-01EE-4830-B1E9-4C75A3BC35FC}" destId="{900E3DC8-E0B9-4ED6-8D58-78B9F26EA20A}" srcOrd="0" destOrd="0" presId="urn:microsoft.com/office/officeart/2011/layout/CircleProcess"/>
    <dgm:cxn modelId="{C11410A0-FB82-45A5-8FD2-72DE6A5F9A37}" type="presParOf" srcId="{6A207D6B-3F5C-4AC9-9ACC-0B12643EF0A5}" destId="{BF73A078-BBEC-4D30-BBA9-08CBCF96AD32}"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7A895B-77B5-4943-A145-B0B9DB6DDFF4}"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CA"/>
        </a:p>
      </dgm:t>
    </dgm:pt>
    <mc:AlternateContent xmlns:mc="http://schemas.openxmlformats.org/markup-compatibility/2006" xmlns:a14="http://schemas.microsoft.com/office/drawing/2010/main">
      <mc:Choice Requires="a14">
        <dgm:pt modelId="{44B19879-B0F7-4D5B-B47C-361C0E2A8C56}">
          <dgm:prSet phldrT="[Text]" custT="1"/>
          <dgm:spPr/>
          <dgm:t>
            <a:bodyPr/>
            <a:lstStyle/>
            <a:p>
              <a:r>
                <a:rPr lang="en-AS" sz="1800" dirty="0"/>
                <a:t>Applying bagging (sampling with replacement technique)Choose random k features which are </a:t>
              </a:r>
              <a14:m>
                <m:oMath xmlns:m="http://schemas.openxmlformats.org/officeDocument/2006/math">
                  <m:rad>
                    <m:radPr>
                      <m:degHide m:val="on"/>
                      <m:ctrlPr>
                        <a:rPr lang="en-AS" sz="1800" i="1" smtClean="0">
                          <a:latin typeface="Cambria Math" panose="02040503050406030204" pitchFamily="18" charset="0"/>
                        </a:rPr>
                      </m:ctrlPr>
                    </m:radPr>
                    <m:deg/>
                    <m:e>
                      <m:eqArr>
                        <m:eqArrPr>
                          <m:ctrlPr>
                            <a:rPr lang="en-AS" sz="1800" b="0" i="1" smtClean="0">
                              <a:latin typeface="Cambria Math" panose="02040503050406030204" pitchFamily="18" charset="0"/>
                            </a:rPr>
                          </m:ctrlPr>
                        </m:eqArrPr>
                        <m:e>
                          <m:r>
                            <a:rPr lang="en-AS" sz="1800" b="0" i="1" smtClean="0">
                              <a:latin typeface="Cambria Math" panose="02040503050406030204" pitchFamily="18" charset="0"/>
                            </a:rPr>
                            <m:t>𝑇h𝑒</m:t>
                          </m:r>
                          <m:r>
                            <a:rPr lang="en-AS" sz="1800" b="0" i="1" smtClean="0">
                              <a:latin typeface="Cambria Math" panose="02040503050406030204" pitchFamily="18" charset="0"/>
                            </a:rPr>
                            <m:t> </m:t>
                          </m:r>
                          <m:r>
                            <a:rPr lang="en-AS" sz="1800" b="0" i="1" smtClean="0">
                              <a:latin typeface="Cambria Math" panose="02040503050406030204" pitchFamily="18" charset="0"/>
                            </a:rPr>
                            <m:t>𝑡𝑜𝑡𝑎𝑙</m:t>
                          </m:r>
                          <m:r>
                            <a:rPr lang="en-AS" sz="1800" b="0" i="1" smtClean="0">
                              <a:latin typeface="Cambria Math" panose="02040503050406030204" pitchFamily="18" charset="0"/>
                            </a:rPr>
                            <m:t> </m:t>
                          </m:r>
                          <m:r>
                            <a:rPr lang="en-AS" sz="1800" b="0" i="1" smtClean="0">
                              <a:latin typeface="Cambria Math" panose="02040503050406030204" pitchFamily="18" charset="0"/>
                            </a:rPr>
                            <m:t>𝑛𝑢𝑚𝑏𝑒𝑟</m:t>
                          </m:r>
                          <m:r>
                            <a:rPr lang="en-AS" sz="1800" b="0" i="1" smtClean="0">
                              <a:latin typeface="Cambria Math" panose="02040503050406030204" pitchFamily="18" charset="0"/>
                            </a:rPr>
                            <m:t> </m:t>
                          </m:r>
                          <m:r>
                            <a:rPr lang="en-AS" sz="1800" b="0" i="1" smtClean="0">
                              <a:latin typeface="Cambria Math" panose="02040503050406030204" pitchFamily="18" charset="0"/>
                            </a:rPr>
                            <m:t>𝑜𝑓</m:t>
                          </m:r>
                          <m:r>
                            <a:rPr lang="en-AS" sz="1800" b="0" i="1" smtClean="0">
                              <a:latin typeface="Cambria Math" panose="02040503050406030204" pitchFamily="18" charset="0"/>
                            </a:rPr>
                            <m:t> </m:t>
                          </m:r>
                        </m:e>
                        <m:e>
                          <m:r>
                            <a:rPr lang="en-AS" sz="1800" b="0" i="1" smtClean="0">
                              <a:latin typeface="Cambria Math" panose="02040503050406030204" pitchFamily="18" charset="0"/>
                            </a:rPr>
                            <m:t>𝑓𝑒𝑎𝑡𝑢𝑟𝑒𝑠</m:t>
                          </m:r>
                          <m:r>
                            <a:rPr lang="en-AS" sz="1800" b="0" i="1" smtClean="0">
                              <a:latin typeface="Cambria Math" panose="02040503050406030204" pitchFamily="18" charset="0"/>
                            </a:rPr>
                            <m:t> </m:t>
                          </m:r>
                        </m:e>
                        <m:e>
                          <m:r>
                            <a:rPr lang="en-AS" sz="1800" b="0" i="1" smtClean="0">
                              <a:latin typeface="Cambria Math" panose="02040503050406030204" pitchFamily="18" charset="0"/>
                            </a:rPr>
                            <m:t>𝑖𝑛</m:t>
                          </m:r>
                          <m:r>
                            <a:rPr lang="en-AS" sz="1800" b="0" i="1" smtClean="0">
                              <a:latin typeface="Cambria Math" panose="02040503050406030204" pitchFamily="18" charset="0"/>
                            </a:rPr>
                            <m:t> </m:t>
                          </m:r>
                          <m:r>
                            <a:rPr lang="en-AS" sz="1800" b="0" i="1" smtClean="0">
                              <a:latin typeface="Cambria Math" panose="02040503050406030204" pitchFamily="18" charset="0"/>
                            </a:rPr>
                            <m:t>𝑡h𝑒</m:t>
                          </m:r>
                          <m:r>
                            <a:rPr lang="en-AS" sz="1800" b="0" i="1" smtClean="0">
                              <a:latin typeface="Cambria Math" panose="02040503050406030204" pitchFamily="18" charset="0"/>
                            </a:rPr>
                            <m:t> </m:t>
                          </m:r>
                          <m:r>
                            <a:rPr lang="en-AS" sz="1800" b="0" i="1" smtClean="0">
                              <a:latin typeface="Cambria Math" panose="02040503050406030204" pitchFamily="18" charset="0"/>
                            </a:rPr>
                            <m:t>𝑑𝑎𝑡𝑎𝑠𝑒𝑡</m:t>
                          </m:r>
                        </m:e>
                      </m:eqArr>
                    </m:e>
                  </m:rad>
                </m:oMath>
              </a14:m>
              <a:endParaRPr lang="en-CA" sz="1800" dirty="0"/>
            </a:p>
          </dgm:t>
        </dgm:pt>
      </mc:Choice>
      <mc:Fallback xmlns="">
        <dgm:pt modelId="{44B19879-B0F7-4D5B-B47C-361C0E2A8C56}">
          <dgm:prSet phldrT="[Text]" custT="1"/>
          <dgm:spPr/>
          <dgm:t>
            <a:bodyPr/>
            <a:lstStyle/>
            <a:p>
              <a:r>
                <a:rPr lang="en-AS" sz="1800" dirty="0"/>
                <a:t>Applying bagging (sampling with replacement technique)Choose random k features which are </a:t>
              </a:r>
              <a:r>
                <a:rPr lang="en-AS" sz="1800" i="0">
                  <a:latin typeface="Cambria Math" panose="02040503050406030204" pitchFamily="18" charset="0"/>
                </a:rPr>
                <a:t>√(</a:t>
              </a:r>
              <a:r>
                <a:rPr lang="en-AS" sz="1800" b="0" i="0">
                  <a:latin typeface="Cambria Math" panose="02040503050406030204" pitchFamily="18" charset="0"/>
                </a:rPr>
                <a:t>█(𝑇ℎ𝑒 𝑡𝑜𝑡𝑎𝑙 𝑛𝑢𝑚𝑏𝑒𝑟 𝑜𝑓 @𝑓𝑒𝑎𝑡𝑢𝑟𝑒𝑠 @𝑖𝑛 𝑡ℎ𝑒 𝑑𝑎𝑡𝑎𝑠𝑒𝑡))</a:t>
              </a:r>
              <a:endParaRPr lang="en-CA" sz="1800" dirty="0"/>
            </a:p>
          </dgm:t>
        </dgm:pt>
      </mc:Fallback>
    </mc:AlternateContent>
    <dgm:pt modelId="{7E2F418F-D9C7-46C9-BD4D-07C49869CCA8}" type="parTrans" cxnId="{3C493F04-50BC-48CA-8071-0D8F8FCD85A6}">
      <dgm:prSet/>
      <dgm:spPr/>
      <dgm:t>
        <a:bodyPr/>
        <a:lstStyle/>
        <a:p>
          <a:endParaRPr lang="en-CA"/>
        </a:p>
      </dgm:t>
    </dgm:pt>
    <dgm:pt modelId="{8E7244BE-FADE-4E5A-A26B-F6FF1325CC40}" type="sibTrans" cxnId="{3C493F04-50BC-48CA-8071-0D8F8FCD85A6}">
      <dgm:prSet/>
      <dgm:spPr/>
      <dgm:t>
        <a:bodyPr/>
        <a:lstStyle/>
        <a:p>
          <a:endParaRPr lang="en-CA"/>
        </a:p>
      </dgm:t>
    </dgm:pt>
    <dgm:pt modelId="{31ABDD9D-66F9-477B-9F9A-C39A80FD97D6}">
      <dgm:prSet phldrT="[Text]" custT="1"/>
      <dgm:spPr/>
      <dgm:t>
        <a:bodyPr/>
        <a:lstStyle/>
        <a:p>
          <a:r>
            <a:rPr lang="en-AS" sz="1800" dirty="0"/>
            <a:t>Choose the feature with the maximum reduction in impurity to split the values of the features on. </a:t>
          </a:r>
          <a:endParaRPr lang="en-CA" sz="1800" dirty="0"/>
        </a:p>
      </dgm:t>
    </dgm:pt>
    <dgm:pt modelId="{97F49499-76AD-4D6F-B6E6-BEDBAE22C840}" type="parTrans" cxnId="{C2A95359-84CD-4A24-B68C-7072B35B199B}">
      <dgm:prSet/>
      <dgm:spPr/>
      <dgm:t>
        <a:bodyPr/>
        <a:lstStyle/>
        <a:p>
          <a:endParaRPr lang="en-CA"/>
        </a:p>
      </dgm:t>
    </dgm:pt>
    <dgm:pt modelId="{C5C0BF9A-2C3B-40DD-8B38-F54804E6850B}" type="sibTrans" cxnId="{C2A95359-84CD-4A24-B68C-7072B35B199B}">
      <dgm:prSet/>
      <dgm:spPr/>
      <dgm:t>
        <a:bodyPr/>
        <a:lstStyle/>
        <a:p>
          <a:endParaRPr lang="en-CA"/>
        </a:p>
      </dgm:t>
    </dgm:pt>
    <dgm:pt modelId="{F9D87BE0-3600-43FC-8054-DA35043E5BD9}">
      <dgm:prSet phldrT="[Text]" custT="1"/>
      <dgm:spPr/>
      <dgm:t>
        <a:bodyPr/>
        <a:lstStyle/>
        <a:p>
          <a:r>
            <a:rPr lang="en-AS" sz="1800" dirty="0"/>
            <a:t>Apply voting for the total produced decision trees.</a:t>
          </a:r>
          <a:endParaRPr lang="en-CA" sz="1800" dirty="0"/>
        </a:p>
      </dgm:t>
    </dgm:pt>
    <dgm:pt modelId="{EA387F15-58A4-453D-94D1-C1AFD55A6522}" type="parTrans" cxnId="{A22942E0-1866-45CC-BE85-8CEABCEFBA3E}">
      <dgm:prSet/>
      <dgm:spPr/>
      <dgm:t>
        <a:bodyPr/>
        <a:lstStyle/>
        <a:p>
          <a:endParaRPr lang="en-CA"/>
        </a:p>
      </dgm:t>
    </dgm:pt>
    <dgm:pt modelId="{0525528B-3EC4-42F1-89EE-D1028A6CD1AF}" type="sibTrans" cxnId="{A22942E0-1866-45CC-BE85-8CEABCEFBA3E}">
      <dgm:prSet/>
      <dgm:spPr/>
      <dgm:t>
        <a:bodyPr/>
        <a:lstStyle/>
        <a:p>
          <a:endParaRPr lang="en-CA"/>
        </a:p>
      </dgm:t>
    </dgm:pt>
    <dgm:pt modelId="{095061A9-F4C0-4BEF-89D7-4339A0584C23}" type="pres">
      <dgm:prSet presAssocID="{6F7A895B-77B5-4943-A145-B0B9DB6DDFF4}" presName="Name0" presStyleCnt="0">
        <dgm:presLayoutVars>
          <dgm:dir/>
          <dgm:resizeHandles val="exact"/>
        </dgm:presLayoutVars>
      </dgm:prSet>
      <dgm:spPr/>
    </dgm:pt>
    <dgm:pt modelId="{3700CE74-D750-4F36-9B60-20AF090C96A7}" type="pres">
      <dgm:prSet presAssocID="{6F7A895B-77B5-4943-A145-B0B9DB6DDFF4}" presName="cycle" presStyleCnt="0"/>
      <dgm:spPr/>
    </dgm:pt>
    <dgm:pt modelId="{04DAA592-A4FF-4901-893B-348DCA5EF4E3}" type="pres">
      <dgm:prSet presAssocID="{44B19879-B0F7-4D5B-B47C-361C0E2A8C56}" presName="nodeFirstNode" presStyleLbl="node1" presStyleIdx="0" presStyleCnt="3">
        <dgm:presLayoutVars>
          <dgm:bulletEnabled val="1"/>
        </dgm:presLayoutVars>
      </dgm:prSet>
      <dgm:spPr/>
    </dgm:pt>
    <dgm:pt modelId="{3FE995D0-BD15-4385-98DE-B4882B7EA938}" type="pres">
      <dgm:prSet presAssocID="{8E7244BE-FADE-4E5A-A26B-F6FF1325CC40}" presName="sibTransFirstNode" presStyleLbl="bgShp" presStyleIdx="0" presStyleCnt="1"/>
      <dgm:spPr/>
    </dgm:pt>
    <dgm:pt modelId="{6042F9A4-3849-4DB8-93FD-B50C5A7D67A5}" type="pres">
      <dgm:prSet presAssocID="{31ABDD9D-66F9-477B-9F9A-C39A80FD97D6}" presName="nodeFollowingNodes" presStyleLbl="node1" presStyleIdx="1" presStyleCnt="3">
        <dgm:presLayoutVars>
          <dgm:bulletEnabled val="1"/>
        </dgm:presLayoutVars>
      </dgm:prSet>
      <dgm:spPr/>
    </dgm:pt>
    <dgm:pt modelId="{4B84E781-AABC-4874-A43A-DDEC9419C856}" type="pres">
      <dgm:prSet presAssocID="{F9D87BE0-3600-43FC-8054-DA35043E5BD9}" presName="nodeFollowingNodes" presStyleLbl="node1" presStyleIdx="2" presStyleCnt="3">
        <dgm:presLayoutVars>
          <dgm:bulletEnabled val="1"/>
        </dgm:presLayoutVars>
      </dgm:prSet>
      <dgm:spPr/>
    </dgm:pt>
  </dgm:ptLst>
  <dgm:cxnLst>
    <dgm:cxn modelId="{3C493F04-50BC-48CA-8071-0D8F8FCD85A6}" srcId="{6F7A895B-77B5-4943-A145-B0B9DB6DDFF4}" destId="{44B19879-B0F7-4D5B-B47C-361C0E2A8C56}" srcOrd="0" destOrd="0" parTransId="{7E2F418F-D9C7-46C9-BD4D-07C49869CCA8}" sibTransId="{8E7244BE-FADE-4E5A-A26B-F6FF1325CC40}"/>
    <dgm:cxn modelId="{C30AA62D-4E28-4AA9-AEB5-8C47766A8507}" type="presOf" srcId="{8E7244BE-FADE-4E5A-A26B-F6FF1325CC40}" destId="{3FE995D0-BD15-4385-98DE-B4882B7EA938}" srcOrd="0" destOrd="0" presId="urn:microsoft.com/office/officeart/2005/8/layout/cycle3"/>
    <dgm:cxn modelId="{16E4FA48-1768-4544-AE74-EFE596133469}" type="presOf" srcId="{F9D87BE0-3600-43FC-8054-DA35043E5BD9}" destId="{4B84E781-AABC-4874-A43A-DDEC9419C856}" srcOrd="0" destOrd="0" presId="urn:microsoft.com/office/officeart/2005/8/layout/cycle3"/>
    <dgm:cxn modelId="{C2A95359-84CD-4A24-B68C-7072B35B199B}" srcId="{6F7A895B-77B5-4943-A145-B0B9DB6DDFF4}" destId="{31ABDD9D-66F9-477B-9F9A-C39A80FD97D6}" srcOrd="1" destOrd="0" parTransId="{97F49499-76AD-4D6F-B6E6-BEDBAE22C840}" sibTransId="{C5C0BF9A-2C3B-40DD-8B38-F54804E6850B}"/>
    <dgm:cxn modelId="{B9980A9C-5B28-4346-BBE8-264053110D76}" type="presOf" srcId="{6F7A895B-77B5-4943-A145-B0B9DB6DDFF4}" destId="{095061A9-F4C0-4BEF-89D7-4339A0584C23}" srcOrd="0" destOrd="0" presId="urn:microsoft.com/office/officeart/2005/8/layout/cycle3"/>
    <dgm:cxn modelId="{4D4723A7-D568-43DD-B079-13D2C9690A8F}" type="presOf" srcId="{31ABDD9D-66F9-477B-9F9A-C39A80FD97D6}" destId="{6042F9A4-3849-4DB8-93FD-B50C5A7D67A5}" srcOrd="0" destOrd="0" presId="urn:microsoft.com/office/officeart/2005/8/layout/cycle3"/>
    <dgm:cxn modelId="{3A73B4B6-C0BC-4AC1-B61E-E53B3A622AAB}" type="presOf" srcId="{44B19879-B0F7-4D5B-B47C-361C0E2A8C56}" destId="{04DAA592-A4FF-4901-893B-348DCA5EF4E3}" srcOrd="0" destOrd="0" presId="urn:microsoft.com/office/officeart/2005/8/layout/cycle3"/>
    <dgm:cxn modelId="{A22942E0-1866-45CC-BE85-8CEABCEFBA3E}" srcId="{6F7A895B-77B5-4943-A145-B0B9DB6DDFF4}" destId="{F9D87BE0-3600-43FC-8054-DA35043E5BD9}" srcOrd="2" destOrd="0" parTransId="{EA387F15-58A4-453D-94D1-C1AFD55A6522}" sibTransId="{0525528B-3EC4-42F1-89EE-D1028A6CD1AF}"/>
    <dgm:cxn modelId="{474CFB84-0BF5-4D4A-945D-9F6B0444A0A8}" type="presParOf" srcId="{095061A9-F4C0-4BEF-89D7-4339A0584C23}" destId="{3700CE74-D750-4F36-9B60-20AF090C96A7}" srcOrd="0" destOrd="0" presId="urn:microsoft.com/office/officeart/2005/8/layout/cycle3"/>
    <dgm:cxn modelId="{71FAD9FA-C52A-432C-8F12-309CCA7AA297}" type="presParOf" srcId="{3700CE74-D750-4F36-9B60-20AF090C96A7}" destId="{04DAA592-A4FF-4901-893B-348DCA5EF4E3}" srcOrd="0" destOrd="0" presId="urn:microsoft.com/office/officeart/2005/8/layout/cycle3"/>
    <dgm:cxn modelId="{875F77F2-7F1F-44BD-8DA3-659347B6CE80}" type="presParOf" srcId="{3700CE74-D750-4F36-9B60-20AF090C96A7}" destId="{3FE995D0-BD15-4385-98DE-B4882B7EA938}" srcOrd="1" destOrd="0" presId="urn:microsoft.com/office/officeart/2005/8/layout/cycle3"/>
    <dgm:cxn modelId="{7C084214-2BF5-48A6-8601-137FE6CBA9E7}" type="presParOf" srcId="{3700CE74-D750-4F36-9B60-20AF090C96A7}" destId="{6042F9A4-3849-4DB8-93FD-B50C5A7D67A5}" srcOrd="2" destOrd="0" presId="urn:microsoft.com/office/officeart/2005/8/layout/cycle3"/>
    <dgm:cxn modelId="{5D1BDA87-800A-40D1-8CAA-1F64829C7A42}" type="presParOf" srcId="{3700CE74-D750-4F36-9B60-20AF090C96A7}" destId="{4B84E781-AABC-4874-A43A-DDEC9419C856}"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7A895B-77B5-4943-A145-B0B9DB6DDFF4}"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CA"/>
        </a:p>
      </dgm:t>
    </dgm:pt>
    <dgm:pt modelId="{44B19879-B0F7-4D5B-B47C-361C0E2A8C56}">
      <dgm:prSet phldrT="[Text]" custT="1"/>
      <dgm:spPr>
        <a:blipFill>
          <a:blip xmlns:r="http://schemas.openxmlformats.org/officeDocument/2006/relationships" r:embed="rId1"/>
          <a:stretch>
            <a:fillRect/>
          </a:stretch>
        </a:blipFill>
      </dgm:spPr>
      <dgm:t>
        <a:bodyPr/>
        <a:lstStyle/>
        <a:p>
          <a:r>
            <a:rPr lang="en-CA">
              <a:noFill/>
            </a:rPr>
            <a:t> </a:t>
          </a:r>
        </a:p>
      </dgm:t>
    </dgm:pt>
    <dgm:pt modelId="{7E2F418F-D9C7-46C9-BD4D-07C49869CCA8}" type="parTrans" cxnId="{3C493F04-50BC-48CA-8071-0D8F8FCD85A6}">
      <dgm:prSet/>
      <dgm:spPr/>
      <dgm:t>
        <a:bodyPr/>
        <a:lstStyle/>
        <a:p>
          <a:endParaRPr lang="en-CA"/>
        </a:p>
      </dgm:t>
    </dgm:pt>
    <dgm:pt modelId="{8E7244BE-FADE-4E5A-A26B-F6FF1325CC40}" type="sibTrans" cxnId="{3C493F04-50BC-48CA-8071-0D8F8FCD85A6}">
      <dgm:prSet/>
      <dgm:spPr/>
      <dgm:t>
        <a:bodyPr/>
        <a:lstStyle/>
        <a:p>
          <a:endParaRPr lang="en-CA"/>
        </a:p>
      </dgm:t>
    </dgm:pt>
    <dgm:pt modelId="{31ABDD9D-66F9-477B-9F9A-C39A80FD97D6}">
      <dgm:prSet phldrT="[Text]" custT="1"/>
      <dgm:spPr/>
      <dgm:t>
        <a:bodyPr/>
        <a:lstStyle/>
        <a:p>
          <a:r>
            <a:rPr lang="en-AS" sz="1800" dirty="0"/>
            <a:t>Choose the feature with the maximum reduction in impurity to split the values of the features on. </a:t>
          </a:r>
          <a:endParaRPr lang="en-CA" sz="1800" dirty="0"/>
        </a:p>
      </dgm:t>
    </dgm:pt>
    <dgm:pt modelId="{97F49499-76AD-4D6F-B6E6-BEDBAE22C840}" type="parTrans" cxnId="{C2A95359-84CD-4A24-B68C-7072B35B199B}">
      <dgm:prSet/>
      <dgm:spPr/>
      <dgm:t>
        <a:bodyPr/>
        <a:lstStyle/>
        <a:p>
          <a:endParaRPr lang="en-CA"/>
        </a:p>
      </dgm:t>
    </dgm:pt>
    <dgm:pt modelId="{C5C0BF9A-2C3B-40DD-8B38-F54804E6850B}" type="sibTrans" cxnId="{C2A95359-84CD-4A24-B68C-7072B35B199B}">
      <dgm:prSet/>
      <dgm:spPr/>
      <dgm:t>
        <a:bodyPr/>
        <a:lstStyle/>
        <a:p>
          <a:endParaRPr lang="en-CA"/>
        </a:p>
      </dgm:t>
    </dgm:pt>
    <dgm:pt modelId="{F9D87BE0-3600-43FC-8054-DA35043E5BD9}">
      <dgm:prSet phldrT="[Text]" custT="1"/>
      <dgm:spPr/>
      <dgm:t>
        <a:bodyPr/>
        <a:lstStyle/>
        <a:p>
          <a:r>
            <a:rPr lang="en-AS" sz="1800" dirty="0"/>
            <a:t>Apply voting for the total produced decision trees.</a:t>
          </a:r>
          <a:endParaRPr lang="en-CA" sz="1800" dirty="0"/>
        </a:p>
      </dgm:t>
    </dgm:pt>
    <dgm:pt modelId="{EA387F15-58A4-453D-94D1-C1AFD55A6522}" type="parTrans" cxnId="{A22942E0-1866-45CC-BE85-8CEABCEFBA3E}">
      <dgm:prSet/>
      <dgm:spPr/>
      <dgm:t>
        <a:bodyPr/>
        <a:lstStyle/>
        <a:p>
          <a:endParaRPr lang="en-CA"/>
        </a:p>
      </dgm:t>
    </dgm:pt>
    <dgm:pt modelId="{0525528B-3EC4-42F1-89EE-D1028A6CD1AF}" type="sibTrans" cxnId="{A22942E0-1866-45CC-BE85-8CEABCEFBA3E}">
      <dgm:prSet/>
      <dgm:spPr/>
      <dgm:t>
        <a:bodyPr/>
        <a:lstStyle/>
        <a:p>
          <a:endParaRPr lang="en-CA"/>
        </a:p>
      </dgm:t>
    </dgm:pt>
    <dgm:pt modelId="{095061A9-F4C0-4BEF-89D7-4339A0584C23}" type="pres">
      <dgm:prSet presAssocID="{6F7A895B-77B5-4943-A145-B0B9DB6DDFF4}" presName="Name0" presStyleCnt="0">
        <dgm:presLayoutVars>
          <dgm:dir/>
          <dgm:resizeHandles val="exact"/>
        </dgm:presLayoutVars>
      </dgm:prSet>
      <dgm:spPr/>
    </dgm:pt>
    <dgm:pt modelId="{3700CE74-D750-4F36-9B60-20AF090C96A7}" type="pres">
      <dgm:prSet presAssocID="{6F7A895B-77B5-4943-A145-B0B9DB6DDFF4}" presName="cycle" presStyleCnt="0"/>
      <dgm:spPr/>
    </dgm:pt>
    <dgm:pt modelId="{04DAA592-A4FF-4901-893B-348DCA5EF4E3}" type="pres">
      <dgm:prSet presAssocID="{44B19879-B0F7-4D5B-B47C-361C0E2A8C56}" presName="nodeFirstNode" presStyleLbl="node1" presStyleIdx="0" presStyleCnt="3">
        <dgm:presLayoutVars>
          <dgm:bulletEnabled val="1"/>
        </dgm:presLayoutVars>
      </dgm:prSet>
      <dgm:spPr/>
    </dgm:pt>
    <dgm:pt modelId="{3FE995D0-BD15-4385-98DE-B4882B7EA938}" type="pres">
      <dgm:prSet presAssocID="{8E7244BE-FADE-4E5A-A26B-F6FF1325CC40}" presName="sibTransFirstNode" presStyleLbl="bgShp" presStyleIdx="0" presStyleCnt="1"/>
      <dgm:spPr/>
    </dgm:pt>
    <dgm:pt modelId="{6042F9A4-3849-4DB8-93FD-B50C5A7D67A5}" type="pres">
      <dgm:prSet presAssocID="{31ABDD9D-66F9-477B-9F9A-C39A80FD97D6}" presName="nodeFollowingNodes" presStyleLbl="node1" presStyleIdx="1" presStyleCnt="3">
        <dgm:presLayoutVars>
          <dgm:bulletEnabled val="1"/>
        </dgm:presLayoutVars>
      </dgm:prSet>
      <dgm:spPr/>
    </dgm:pt>
    <dgm:pt modelId="{4B84E781-AABC-4874-A43A-DDEC9419C856}" type="pres">
      <dgm:prSet presAssocID="{F9D87BE0-3600-43FC-8054-DA35043E5BD9}" presName="nodeFollowingNodes" presStyleLbl="node1" presStyleIdx="2" presStyleCnt="3">
        <dgm:presLayoutVars>
          <dgm:bulletEnabled val="1"/>
        </dgm:presLayoutVars>
      </dgm:prSet>
      <dgm:spPr/>
    </dgm:pt>
  </dgm:ptLst>
  <dgm:cxnLst>
    <dgm:cxn modelId="{3C493F04-50BC-48CA-8071-0D8F8FCD85A6}" srcId="{6F7A895B-77B5-4943-A145-B0B9DB6DDFF4}" destId="{44B19879-B0F7-4D5B-B47C-361C0E2A8C56}" srcOrd="0" destOrd="0" parTransId="{7E2F418F-D9C7-46C9-BD4D-07C49869CCA8}" sibTransId="{8E7244BE-FADE-4E5A-A26B-F6FF1325CC40}"/>
    <dgm:cxn modelId="{C30AA62D-4E28-4AA9-AEB5-8C47766A8507}" type="presOf" srcId="{8E7244BE-FADE-4E5A-A26B-F6FF1325CC40}" destId="{3FE995D0-BD15-4385-98DE-B4882B7EA938}" srcOrd="0" destOrd="0" presId="urn:microsoft.com/office/officeart/2005/8/layout/cycle3"/>
    <dgm:cxn modelId="{16E4FA48-1768-4544-AE74-EFE596133469}" type="presOf" srcId="{F9D87BE0-3600-43FC-8054-DA35043E5BD9}" destId="{4B84E781-AABC-4874-A43A-DDEC9419C856}" srcOrd="0" destOrd="0" presId="urn:microsoft.com/office/officeart/2005/8/layout/cycle3"/>
    <dgm:cxn modelId="{C2A95359-84CD-4A24-B68C-7072B35B199B}" srcId="{6F7A895B-77B5-4943-A145-B0B9DB6DDFF4}" destId="{31ABDD9D-66F9-477B-9F9A-C39A80FD97D6}" srcOrd="1" destOrd="0" parTransId="{97F49499-76AD-4D6F-B6E6-BEDBAE22C840}" sibTransId="{C5C0BF9A-2C3B-40DD-8B38-F54804E6850B}"/>
    <dgm:cxn modelId="{B9980A9C-5B28-4346-BBE8-264053110D76}" type="presOf" srcId="{6F7A895B-77B5-4943-A145-B0B9DB6DDFF4}" destId="{095061A9-F4C0-4BEF-89D7-4339A0584C23}" srcOrd="0" destOrd="0" presId="urn:microsoft.com/office/officeart/2005/8/layout/cycle3"/>
    <dgm:cxn modelId="{4D4723A7-D568-43DD-B079-13D2C9690A8F}" type="presOf" srcId="{31ABDD9D-66F9-477B-9F9A-C39A80FD97D6}" destId="{6042F9A4-3849-4DB8-93FD-B50C5A7D67A5}" srcOrd="0" destOrd="0" presId="urn:microsoft.com/office/officeart/2005/8/layout/cycle3"/>
    <dgm:cxn modelId="{3A73B4B6-C0BC-4AC1-B61E-E53B3A622AAB}" type="presOf" srcId="{44B19879-B0F7-4D5B-B47C-361C0E2A8C56}" destId="{04DAA592-A4FF-4901-893B-348DCA5EF4E3}" srcOrd="0" destOrd="0" presId="urn:microsoft.com/office/officeart/2005/8/layout/cycle3"/>
    <dgm:cxn modelId="{A22942E0-1866-45CC-BE85-8CEABCEFBA3E}" srcId="{6F7A895B-77B5-4943-A145-B0B9DB6DDFF4}" destId="{F9D87BE0-3600-43FC-8054-DA35043E5BD9}" srcOrd="2" destOrd="0" parTransId="{EA387F15-58A4-453D-94D1-C1AFD55A6522}" sibTransId="{0525528B-3EC4-42F1-89EE-D1028A6CD1AF}"/>
    <dgm:cxn modelId="{474CFB84-0BF5-4D4A-945D-9F6B0444A0A8}" type="presParOf" srcId="{095061A9-F4C0-4BEF-89D7-4339A0584C23}" destId="{3700CE74-D750-4F36-9B60-20AF090C96A7}" srcOrd="0" destOrd="0" presId="urn:microsoft.com/office/officeart/2005/8/layout/cycle3"/>
    <dgm:cxn modelId="{71FAD9FA-C52A-432C-8F12-309CCA7AA297}" type="presParOf" srcId="{3700CE74-D750-4F36-9B60-20AF090C96A7}" destId="{04DAA592-A4FF-4901-893B-348DCA5EF4E3}" srcOrd="0" destOrd="0" presId="urn:microsoft.com/office/officeart/2005/8/layout/cycle3"/>
    <dgm:cxn modelId="{875F77F2-7F1F-44BD-8DA3-659347B6CE80}" type="presParOf" srcId="{3700CE74-D750-4F36-9B60-20AF090C96A7}" destId="{3FE995D0-BD15-4385-98DE-B4882B7EA938}" srcOrd="1" destOrd="0" presId="urn:microsoft.com/office/officeart/2005/8/layout/cycle3"/>
    <dgm:cxn modelId="{7C084214-2BF5-48A6-8601-137FE6CBA9E7}" type="presParOf" srcId="{3700CE74-D750-4F36-9B60-20AF090C96A7}" destId="{6042F9A4-3849-4DB8-93FD-B50C5A7D67A5}" srcOrd="2" destOrd="0" presId="urn:microsoft.com/office/officeart/2005/8/layout/cycle3"/>
    <dgm:cxn modelId="{5D1BDA87-800A-40D1-8CAA-1F64829C7A42}" type="presParOf" srcId="{3700CE74-D750-4F36-9B60-20AF090C96A7}" destId="{4B84E781-AABC-4874-A43A-DDEC9419C856}"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D6682B-9E13-40CF-8936-271FBC917B9A}" type="doc">
      <dgm:prSet loTypeId="urn:microsoft.com/office/officeart/2008/layout/RadialCluster" loCatId="relationship" qsTypeId="urn:microsoft.com/office/officeart/2005/8/quickstyle/simple2" qsCatId="simple" csTypeId="urn:microsoft.com/office/officeart/2005/8/colors/accent0_2" csCatId="mainScheme" phldr="1"/>
      <dgm:spPr/>
      <dgm:t>
        <a:bodyPr/>
        <a:lstStyle/>
        <a:p>
          <a:endParaRPr lang="en-US"/>
        </a:p>
      </dgm:t>
    </dgm:pt>
    <dgm:pt modelId="{7D4BC1A1-46ED-4907-A599-93FF3C51F00B}">
      <dgm:prSet phldrT="[Text]"/>
      <dgm:spPr>
        <a:ln>
          <a:solidFill>
            <a:schemeClr val="accent1"/>
          </a:solidFill>
        </a:ln>
      </dgm:spPr>
      <dgm:t>
        <a:bodyPr/>
        <a:lstStyle/>
        <a:p>
          <a:r>
            <a:rPr lang="en-US" b="1" dirty="0">
              <a:solidFill>
                <a:schemeClr val="tx1"/>
              </a:solidFill>
            </a:rPr>
            <a:t>ESP8266</a:t>
          </a:r>
          <a:endParaRPr lang="en-US" dirty="0">
            <a:solidFill>
              <a:schemeClr val="tx1"/>
            </a:solidFill>
          </a:endParaRPr>
        </a:p>
      </dgm:t>
    </dgm:pt>
    <dgm:pt modelId="{6603959B-8208-45BC-88E1-A4418B4B6203}" type="parTrans" cxnId="{F6E047B5-9FD5-444A-9CF4-15039AF9847F}">
      <dgm:prSet/>
      <dgm:spPr/>
      <dgm:t>
        <a:bodyPr/>
        <a:lstStyle/>
        <a:p>
          <a:endParaRPr lang="en-US"/>
        </a:p>
      </dgm:t>
    </dgm:pt>
    <dgm:pt modelId="{167BB5D9-E68E-4FCC-BCDA-259F1CF9F88F}" type="sibTrans" cxnId="{F6E047B5-9FD5-444A-9CF4-15039AF9847F}">
      <dgm:prSet/>
      <dgm:spPr/>
      <dgm:t>
        <a:bodyPr/>
        <a:lstStyle/>
        <a:p>
          <a:endParaRPr lang="en-US"/>
        </a:p>
      </dgm:t>
    </dgm:pt>
    <dgm:pt modelId="{87214F6D-FAFB-4B94-A385-8ABA8427325C}">
      <dgm:prSet phldrT="[Text]"/>
      <dgm:spPr>
        <a:ln>
          <a:solidFill>
            <a:schemeClr val="accent1"/>
          </a:solidFill>
        </a:ln>
      </dgm:spPr>
      <dgm:t>
        <a:bodyPr/>
        <a:lstStyle/>
        <a:p>
          <a:r>
            <a:rPr lang="en-US" dirty="0">
              <a:solidFill>
                <a:schemeClr val="tx1"/>
              </a:solidFill>
            </a:rPr>
            <a:t>MAX30102 sensor</a:t>
          </a:r>
        </a:p>
      </dgm:t>
    </dgm:pt>
    <dgm:pt modelId="{5C6EE40A-AD99-4074-9F6B-E50AAA737381}" type="parTrans" cxnId="{CCD038B4-A116-4903-8A36-1A4870B008D9}">
      <dgm:prSet/>
      <dgm:spPr>
        <a:ln w="60325">
          <a:solidFill>
            <a:schemeClr val="accent1"/>
          </a:solidFill>
          <a:tailEnd type="stealth" w="med" len="med"/>
        </a:ln>
      </dgm:spPr>
      <dgm:t>
        <a:bodyPr/>
        <a:lstStyle/>
        <a:p>
          <a:endParaRPr lang="en-US"/>
        </a:p>
      </dgm:t>
    </dgm:pt>
    <dgm:pt modelId="{BA684257-AD27-45FE-A6FE-FA135B5B37D3}" type="sibTrans" cxnId="{CCD038B4-A116-4903-8A36-1A4870B008D9}">
      <dgm:prSet/>
      <dgm:spPr/>
      <dgm:t>
        <a:bodyPr/>
        <a:lstStyle/>
        <a:p>
          <a:endParaRPr lang="en-US"/>
        </a:p>
      </dgm:t>
    </dgm:pt>
    <dgm:pt modelId="{47C06DA0-6580-4421-9F49-93FF1563A3E8}">
      <dgm:prSet phldrT="[Text]"/>
      <dgm:spPr>
        <a:ln>
          <a:solidFill>
            <a:schemeClr val="accent1"/>
          </a:solidFill>
        </a:ln>
      </dgm:spPr>
      <dgm:t>
        <a:bodyPr/>
        <a:lstStyle/>
        <a:p>
          <a:r>
            <a:rPr lang="en-US" dirty="0">
              <a:solidFill>
                <a:schemeClr val="tx1"/>
              </a:solidFill>
            </a:rPr>
            <a:t>MAX30102 sensor</a:t>
          </a:r>
        </a:p>
      </dgm:t>
    </dgm:pt>
    <dgm:pt modelId="{43456D86-8D88-47A2-B562-F5962EFBE5CB}" type="parTrans" cxnId="{CA8981FD-675A-479A-AD1E-050042829C6D}">
      <dgm:prSet/>
      <dgm:spPr>
        <a:ln w="60325" cap="flat" cmpd="sng">
          <a:solidFill>
            <a:schemeClr val="accent1"/>
          </a:solidFill>
          <a:tailEnd type="triangle" w="sm" len="med"/>
        </a:ln>
      </dgm:spPr>
      <dgm:t>
        <a:bodyPr/>
        <a:lstStyle/>
        <a:p>
          <a:endParaRPr lang="en-US"/>
        </a:p>
      </dgm:t>
    </dgm:pt>
    <dgm:pt modelId="{0A22B9C1-0B66-405E-A94D-B4C0830ABD7E}" type="sibTrans" cxnId="{CA8981FD-675A-479A-AD1E-050042829C6D}">
      <dgm:prSet/>
      <dgm:spPr/>
      <dgm:t>
        <a:bodyPr/>
        <a:lstStyle/>
        <a:p>
          <a:endParaRPr lang="en-US"/>
        </a:p>
      </dgm:t>
    </dgm:pt>
    <dgm:pt modelId="{A8278B18-360C-4B60-A044-FC2A6D1CE950}">
      <dgm:prSet phldrT="[Text]"/>
      <dgm:spPr>
        <a:ln>
          <a:solidFill>
            <a:schemeClr val="accent1"/>
          </a:solidFill>
        </a:ln>
      </dgm:spPr>
      <dgm:t>
        <a:bodyPr/>
        <a:lstStyle/>
        <a:p>
          <a:r>
            <a:rPr lang="en-US" dirty="0">
              <a:solidFill>
                <a:schemeClr val="tx1"/>
              </a:solidFill>
            </a:rPr>
            <a:t>OLED Display</a:t>
          </a:r>
        </a:p>
      </dgm:t>
    </dgm:pt>
    <dgm:pt modelId="{7702B65D-14F4-486D-8B60-297AF1CCBE2B}" type="parTrans" cxnId="{0EFF0512-8F30-4441-9C34-E436A0A894EA}">
      <dgm:prSet/>
      <dgm:spPr>
        <a:ln w="60325">
          <a:solidFill>
            <a:schemeClr val="accent1"/>
          </a:solidFill>
          <a:tailEnd type="triangle"/>
        </a:ln>
      </dgm:spPr>
      <dgm:t>
        <a:bodyPr/>
        <a:lstStyle/>
        <a:p>
          <a:endParaRPr lang="en-US"/>
        </a:p>
      </dgm:t>
    </dgm:pt>
    <dgm:pt modelId="{D6DA147F-6525-4B67-AEC9-EFD325479C55}" type="sibTrans" cxnId="{0EFF0512-8F30-4441-9C34-E436A0A894EA}">
      <dgm:prSet/>
      <dgm:spPr/>
      <dgm:t>
        <a:bodyPr/>
        <a:lstStyle/>
        <a:p>
          <a:endParaRPr lang="en-US"/>
        </a:p>
      </dgm:t>
    </dgm:pt>
    <dgm:pt modelId="{B476BF42-A064-41D3-B30F-DC27FC4B4572}" type="pres">
      <dgm:prSet presAssocID="{95D6682B-9E13-40CF-8936-271FBC917B9A}" presName="Name0" presStyleCnt="0">
        <dgm:presLayoutVars>
          <dgm:chMax val="1"/>
          <dgm:chPref val="1"/>
          <dgm:dir/>
          <dgm:animOne val="branch"/>
          <dgm:animLvl val="lvl"/>
        </dgm:presLayoutVars>
      </dgm:prSet>
      <dgm:spPr/>
    </dgm:pt>
    <dgm:pt modelId="{95C7B88E-F516-48CF-AA35-C909C14FB06F}" type="pres">
      <dgm:prSet presAssocID="{7D4BC1A1-46ED-4907-A599-93FF3C51F00B}" presName="singleCycle" presStyleCnt="0"/>
      <dgm:spPr/>
    </dgm:pt>
    <dgm:pt modelId="{E5E4EDE3-0290-4C7F-A4D9-496F9F91B2C6}" type="pres">
      <dgm:prSet presAssocID="{7D4BC1A1-46ED-4907-A599-93FF3C51F00B}" presName="singleCenter" presStyleLbl="node1" presStyleIdx="0" presStyleCnt="4" custLinFactNeighborX="-5502" custLinFactNeighborY="-7994">
        <dgm:presLayoutVars>
          <dgm:chMax val="7"/>
          <dgm:chPref val="7"/>
        </dgm:presLayoutVars>
      </dgm:prSet>
      <dgm:spPr/>
    </dgm:pt>
    <dgm:pt modelId="{6CCD2BD1-A61C-448C-87FF-2B373D53D623}" type="pres">
      <dgm:prSet presAssocID="{5C6EE40A-AD99-4074-9F6B-E50AAA737381}" presName="Name56" presStyleLbl="parChTrans1D2" presStyleIdx="0" presStyleCnt="3"/>
      <dgm:spPr/>
    </dgm:pt>
    <dgm:pt modelId="{5CE741D2-F963-4A04-86C6-DF620D9A6A00}" type="pres">
      <dgm:prSet presAssocID="{87214F6D-FAFB-4B94-A385-8ABA8427325C}" presName="text0" presStyleLbl="node1" presStyleIdx="1" presStyleCnt="4" custScaleX="242918" custRadScaleRad="117482" custRadScaleInc="49327">
        <dgm:presLayoutVars>
          <dgm:bulletEnabled val="1"/>
        </dgm:presLayoutVars>
      </dgm:prSet>
      <dgm:spPr/>
    </dgm:pt>
    <dgm:pt modelId="{22F21E2B-9E19-4C93-A6D5-8B321B888B44}" type="pres">
      <dgm:prSet presAssocID="{43456D86-8D88-47A2-B562-F5962EFBE5CB}" presName="Name56" presStyleLbl="parChTrans1D2" presStyleIdx="1" presStyleCnt="3"/>
      <dgm:spPr/>
    </dgm:pt>
    <dgm:pt modelId="{89C3AF1E-4655-4E59-AF5D-71F0E8D32337}" type="pres">
      <dgm:prSet presAssocID="{47C06DA0-6580-4421-9F49-93FF1563A3E8}" presName="text0" presStyleLbl="node1" presStyleIdx="2" presStyleCnt="4" custScaleX="217284" custRadScaleRad="99001" custRadScaleInc="-66040">
        <dgm:presLayoutVars>
          <dgm:bulletEnabled val="1"/>
        </dgm:presLayoutVars>
      </dgm:prSet>
      <dgm:spPr/>
    </dgm:pt>
    <dgm:pt modelId="{F7284CBA-A3BD-4AE9-8AA8-1756772524CE}" type="pres">
      <dgm:prSet presAssocID="{7702B65D-14F4-486D-8B60-297AF1CCBE2B}" presName="Name56" presStyleLbl="parChTrans1D2" presStyleIdx="2" presStyleCnt="3"/>
      <dgm:spPr/>
    </dgm:pt>
    <dgm:pt modelId="{CDE7ECA6-8856-41C0-AE6F-FFD37125F766}" type="pres">
      <dgm:prSet presAssocID="{A8278B18-360C-4B60-A044-FC2A6D1CE950}" presName="text0" presStyleLbl="node1" presStyleIdx="3" presStyleCnt="4" custScaleX="240976" custRadScaleRad="92459" custRadScaleInc="-188176">
        <dgm:presLayoutVars>
          <dgm:bulletEnabled val="1"/>
        </dgm:presLayoutVars>
      </dgm:prSet>
      <dgm:spPr/>
    </dgm:pt>
  </dgm:ptLst>
  <dgm:cxnLst>
    <dgm:cxn modelId="{0EFF0512-8F30-4441-9C34-E436A0A894EA}" srcId="{7D4BC1A1-46ED-4907-A599-93FF3C51F00B}" destId="{A8278B18-360C-4B60-A044-FC2A6D1CE950}" srcOrd="2" destOrd="0" parTransId="{7702B65D-14F4-486D-8B60-297AF1CCBE2B}" sibTransId="{D6DA147F-6525-4B67-AEC9-EFD325479C55}"/>
    <dgm:cxn modelId="{869B106C-D19D-4585-BABF-3163341360C8}" type="presOf" srcId="{7D4BC1A1-46ED-4907-A599-93FF3C51F00B}" destId="{E5E4EDE3-0290-4C7F-A4D9-496F9F91B2C6}" srcOrd="0" destOrd="0" presId="urn:microsoft.com/office/officeart/2008/layout/RadialCluster"/>
    <dgm:cxn modelId="{FAF4486F-9C78-4EDF-85A8-FBD323B774E0}" type="presOf" srcId="{7702B65D-14F4-486D-8B60-297AF1CCBE2B}" destId="{F7284CBA-A3BD-4AE9-8AA8-1756772524CE}" srcOrd="0" destOrd="0" presId="urn:microsoft.com/office/officeart/2008/layout/RadialCluster"/>
    <dgm:cxn modelId="{0FEA0CAA-8D8C-4661-8395-E5D72E88B10C}" type="presOf" srcId="{5C6EE40A-AD99-4074-9F6B-E50AAA737381}" destId="{6CCD2BD1-A61C-448C-87FF-2B373D53D623}" srcOrd="0" destOrd="0" presId="urn:microsoft.com/office/officeart/2008/layout/RadialCluster"/>
    <dgm:cxn modelId="{557CD7AB-0C1E-4D49-BB3D-5F1E8CE46CE2}" type="presOf" srcId="{A8278B18-360C-4B60-A044-FC2A6D1CE950}" destId="{CDE7ECA6-8856-41C0-AE6F-FFD37125F766}" srcOrd="0" destOrd="0" presId="urn:microsoft.com/office/officeart/2008/layout/RadialCluster"/>
    <dgm:cxn modelId="{8BB09BAC-6430-433C-BECC-D1FF1751650D}" type="presOf" srcId="{95D6682B-9E13-40CF-8936-271FBC917B9A}" destId="{B476BF42-A064-41D3-B30F-DC27FC4B4572}" srcOrd="0" destOrd="0" presId="urn:microsoft.com/office/officeart/2008/layout/RadialCluster"/>
    <dgm:cxn modelId="{CCD038B4-A116-4903-8A36-1A4870B008D9}" srcId="{7D4BC1A1-46ED-4907-A599-93FF3C51F00B}" destId="{87214F6D-FAFB-4B94-A385-8ABA8427325C}" srcOrd="0" destOrd="0" parTransId="{5C6EE40A-AD99-4074-9F6B-E50AAA737381}" sibTransId="{BA684257-AD27-45FE-A6FE-FA135B5B37D3}"/>
    <dgm:cxn modelId="{F6E047B5-9FD5-444A-9CF4-15039AF9847F}" srcId="{95D6682B-9E13-40CF-8936-271FBC917B9A}" destId="{7D4BC1A1-46ED-4907-A599-93FF3C51F00B}" srcOrd="0" destOrd="0" parTransId="{6603959B-8208-45BC-88E1-A4418B4B6203}" sibTransId="{167BB5D9-E68E-4FCC-BCDA-259F1CF9F88F}"/>
    <dgm:cxn modelId="{7A0C26C6-D2AF-422D-83AF-B1F3F7908170}" type="presOf" srcId="{47C06DA0-6580-4421-9F49-93FF1563A3E8}" destId="{89C3AF1E-4655-4E59-AF5D-71F0E8D32337}" srcOrd="0" destOrd="0" presId="urn:microsoft.com/office/officeart/2008/layout/RadialCluster"/>
    <dgm:cxn modelId="{D52F58C8-9904-45BF-AEF3-27FBBC8B598F}" type="presOf" srcId="{87214F6D-FAFB-4B94-A385-8ABA8427325C}" destId="{5CE741D2-F963-4A04-86C6-DF620D9A6A00}" srcOrd="0" destOrd="0" presId="urn:microsoft.com/office/officeart/2008/layout/RadialCluster"/>
    <dgm:cxn modelId="{B3CBDFED-4E43-4B08-A8AC-F6120EA2BEB5}" type="presOf" srcId="{43456D86-8D88-47A2-B562-F5962EFBE5CB}" destId="{22F21E2B-9E19-4C93-A6D5-8B321B888B44}" srcOrd="0" destOrd="0" presId="urn:microsoft.com/office/officeart/2008/layout/RadialCluster"/>
    <dgm:cxn modelId="{CA8981FD-675A-479A-AD1E-050042829C6D}" srcId="{7D4BC1A1-46ED-4907-A599-93FF3C51F00B}" destId="{47C06DA0-6580-4421-9F49-93FF1563A3E8}" srcOrd="1" destOrd="0" parTransId="{43456D86-8D88-47A2-B562-F5962EFBE5CB}" sibTransId="{0A22B9C1-0B66-405E-A94D-B4C0830ABD7E}"/>
    <dgm:cxn modelId="{ED299960-C7E5-4995-9B40-B3D2068BA48F}" type="presParOf" srcId="{B476BF42-A064-41D3-B30F-DC27FC4B4572}" destId="{95C7B88E-F516-48CF-AA35-C909C14FB06F}" srcOrd="0" destOrd="0" presId="urn:microsoft.com/office/officeart/2008/layout/RadialCluster"/>
    <dgm:cxn modelId="{4AE627CA-B342-442F-83B4-ED0AD8FC5372}" type="presParOf" srcId="{95C7B88E-F516-48CF-AA35-C909C14FB06F}" destId="{E5E4EDE3-0290-4C7F-A4D9-496F9F91B2C6}" srcOrd="0" destOrd="0" presId="urn:microsoft.com/office/officeart/2008/layout/RadialCluster"/>
    <dgm:cxn modelId="{9D2E3AB0-3CBF-4566-9229-43B7780E67D1}" type="presParOf" srcId="{95C7B88E-F516-48CF-AA35-C909C14FB06F}" destId="{6CCD2BD1-A61C-448C-87FF-2B373D53D623}" srcOrd="1" destOrd="0" presId="urn:microsoft.com/office/officeart/2008/layout/RadialCluster"/>
    <dgm:cxn modelId="{2B54D609-A6FF-4FC6-BC49-C98D3D5D9535}" type="presParOf" srcId="{95C7B88E-F516-48CF-AA35-C909C14FB06F}" destId="{5CE741D2-F963-4A04-86C6-DF620D9A6A00}" srcOrd="2" destOrd="0" presId="urn:microsoft.com/office/officeart/2008/layout/RadialCluster"/>
    <dgm:cxn modelId="{652813D4-A2AF-4C8C-B01E-BF91477E752F}" type="presParOf" srcId="{95C7B88E-F516-48CF-AA35-C909C14FB06F}" destId="{22F21E2B-9E19-4C93-A6D5-8B321B888B44}" srcOrd="3" destOrd="0" presId="urn:microsoft.com/office/officeart/2008/layout/RadialCluster"/>
    <dgm:cxn modelId="{FD83434D-072E-45FB-8330-4702DFFD3392}" type="presParOf" srcId="{95C7B88E-F516-48CF-AA35-C909C14FB06F}" destId="{89C3AF1E-4655-4E59-AF5D-71F0E8D32337}" srcOrd="4" destOrd="0" presId="urn:microsoft.com/office/officeart/2008/layout/RadialCluster"/>
    <dgm:cxn modelId="{3AD14B05-8BFE-4997-B405-77103E468D91}" type="presParOf" srcId="{95C7B88E-F516-48CF-AA35-C909C14FB06F}" destId="{F7284CBA-A3BD-4AE9-8AA8-1756772524CE}" srcOrd="5" destOrd="0" presId="urn:microsoft.com/office/officeart/2008/layout/RadialCluster"/>
    <dgm:cxn modelId="{B734A4B6-F455-4E98-864F-D5365A35ADF6}" type="presParOf" srcId="{95C7B88E-F516-48CF-AA35-C909C14FB06F}" destId="{CDE7ECA6-8856-41C0-AE6F-FFD37125F766}" srcOrd="6" destOrd="0" presId="urn:microsoft.com/office/officeart/2008/layout/RadialCluster"/>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280DD8-B530-43D3-8C51-75B527AB61E4}" type="doc">
      <dgm:prSet loTypeId="urn:microsoft.com/office/officeart/2005/8/layout/hProcess9" loCatId="process" qsTypeId="urn:microsoft.com/office/officeart/2005/8/quickstyle/simple4" qsCatId="simple" csTypeId="urn:microsoft.com/office/officeart/2005/8/colors/accent1_1" csCatId="accent1" phldr="1"/>
      <dgm:spPr/>
      <dgm:t>
        <a:bodyPr/>
        <a:lstStyle/>
        <a:p>
          <a:endParaRPr lang="en-US"/>
        </a:p>
      </dgm:t>
    </dgm:pt>
    <dgm:pt modelId="{E1EBB7FC-F613-4C6E-818E-A91441AF95F5}">
      <dgm:prSet phldrT="[Text]"/>
      <dgm:spPr/>
      <dgm:t>
        <a:bodyPr/>
        <a:lstStyle/>
        <a:p>
          <a:r>
            <a:rPr lang="en-US" dirty="0"/>
            <a:t>using a technique called </a:t>
          </a:r>
          <a:r>
            <a:rPr lang="en-US" dirty="0" err="1"/>
            <a:t>photoplethysmography</a:t>
          </a:r>
          <a:r>
            <a:rPr lang="en-US" dirty="0"/>
            <a:t> (PPG)</a:t>
          </a:r>
        </a:p>
      </dgm:t>
    </dgm:pt>
    <dgm:pt modelId="{E267EFF4-1281-4F3D-ACEB-EDE14367BB3C}" type="parTrans" cxnId="{992D65DB-B5BF-43A8-AEF0-E7D873DF1ECB}">
      <dgm:prSet/>
      <dgm:spPr/>
      <dgm:t>
        <a:bodyPr/>
        <a:lstStyle/>
        <a:p>
          <a:endParaRPr lang="en-US"/>
        </a:p>
      </dgm:t>
    </dgm:pt>
    <dgm:pt modelId="{BFAF9AA6-52DC-49BC-BD2C-DD990EFD20BE}" type="sibTrans" cxnId="{992D65DB-B5BF-43A8-AEF0-E7D873DF1ECB}">
      <dgm:prSet/>
      <dgm:spPr/>
      <dgm:t>
        <a:bodyPr/>
        <a:lstStyle/>
        <a:p>
          <a:endParaRPr lang="en-US"/>
        </a:p>
      </dgm:t>
    </dgm:pt>
    <dgm:pt modelId="{E7EB36F8-FB85-4C1C-87F6-8D5441117B34}">
      <dgm:prSet phldrT="[Text]"/>
      <dgm:spPr/>
      <dgm:t>
        <a:bodyPr/>
        <a:lstStyle/>
        <a:p>
          <a:r>
            <a:rPr lang="en-US" dirty="0"/>
            <a:t>As the blood is pumped through the finger with each heartbeat</a:t>
          </a:r>
        </a:p>
      </dgm:t>
    </dgm:pt>
    <dgm:pt modelId="{1CF44D7F-2E54-4761-9E3D-19E5949F069A}" type="parTrans" cxnId="{CFC810BA-4B31-4DE9-8FC8-9D5E23AC3EAA}">
      <dgm:prSet/>
      <dgm:spPr/>
      <dgm:t>
        <a:bodyPr/>
        <a:lstStyle/>
        <a:p>
          <a:endParaRPr lang="en-US"/>
        </a:p>
      </dgm:t>
    </dgm:pt>
    <dgm:pt modelId="{7FB95463-2B90-427F-8BBB-BFDA414434A8}" type="sibTrans" cxnId="{CFC810BA-4B31-4DE9-8FC8-9D5E23AC3EAA}">
      <dgm:prSet/>
      <dgm:spPr/>
      <dgm:t>
        <a:bodyPr/>
        <a:lstStyle/>
        <a:p>
          <a:endParaRPr lang="en-US"/>
        </a:p>
      </dgm:t>
    </dgm:pt>
    <dgm:pt modelId="{8E2D3389-FCB9-4D7A-B508-5ECFCB133240}">
      <dgm:prSet phldrT="[Text]"/>
      <dgm:spPr/>
      <dgm:t>
        <a:bodyPr/>
        <a:lstStyle/>
        <a:p>
          <a:r>
            <a:rPr lang="en-US" dirty="0"/>
            <a:t>creating a changing waveform at the output of the photodetector</a:t>
          </a:r>
        </a:p>
      </dgm:t>
    </dgm:pt>
    <dgm:pt modelId="{32D41E90-E9C3-49A5-9FDD-FC6049A66E0D}" type="parTrans" cxnId="{02485CD3-CEFE-4EB6-88BC-FE85574E2174}">
      <dgm:prSet/>
      <dgm:spPr/>
      <dgm:t>
        <a:bodyPr/>
        <a:lstStyle/>
        <a:p>
          <a:endParaRPr lang="en-US"/>
        </a:p>
      </dgm:t>
    </dgm:pt>
    <dgm:pt modelId="{73E18816-1461-42DF-BB97-CF737E2DBFA7}" type="sibTrans" cxnId="{02485CD3-CEFE-4EB6-88BC-FE85574E2174}">
      <dgm:prSet/>
      <dgm:spPr/>
      <dgm:t>
        <a:bodyPr/>
        <a:lstStyle/>
        <a:p>
          <a:endParaRPr lang="en-US"/>
        </a:p>
      </dgm:t>
    </dgm:pt>
    <dgm:pt modelId="{3BF59821-E0C4-46E0-BEE2-0006410BD733}" type="pres">
      <dgm:prSet presAssocID="{D9280DD8-B530-43D3-8C51-75B527AB61E4}" presName="CompostProcess" presStyleCnt="0">
        <dgm:presLayoutVars>
          <dgm:dir/>
          <dgm:resizeHandles val="exact"/>
        </dgm:presLayoutVars>
      </dgm:prSet>
      <dgm:spPr/>
    </dgm:pt>
    <dgm:pt modelId="{BE9F924E-58BD-498F-A6D6-71F3484754C9}" type="pres">
      <dgm:prSet presAssocID="{D9280DD8-B530-43D3-8C51-75B527AB61E4}" presName="arrow" presStyleLbl="bgShp" presStyleIdx="0" presStyleCnt="1" custScaleX="117647" custLinFactNeighborX="-21104" custLinFactNeighborY="-39212"/>
      <dgm:spPr/>
    </dgm:pt>
    <dgm:pt modelId="{CEA6234F-7FB0-4D52-B0CC-3AF9CA3CFBD7}" type="pres">
      <dgm:prSet presAssocID="{D9280DD8-B530-43D3-8C51-75B527AB61E4}" presName="linearProcess" presStyleCnt="0"/>
      <dgm:spPr/>
    </dgm:pt>
    <dgm:pt modelId="{620923FD-BCEC-4F40-98AE-3B03FC7782AA}" type="pres">
      <dgm:prSet presAssocID="{E1EBB7FC-F613-4C6E-818E-A91441AF95F5}" presName="textNode" presStyleLbl="node1" presStyleIdx="0" presStyleCnt="3">
        <dgm:presLayoutVars>
          <dgm:bulletEnabled val="1"/>
        </dgm:presLayoutVars>
      </dgm:prSet>
      <dgm:spPr/>
    </dgm:pt>
    <dgm:pt modelId="{3D659685-155E-4058-800E-B26A3AE6832A}" type="pres">
      <dgm:prSet presAssocID="{BFAF9AA6-52DC-49BC-BD2C-DD990EFD20BE}" presName="sibTrans" presStyleCnt="0"/>
      <dgm:spPr/>
    </dgm:pt>
    <dgm:pt modelId="{CFB71EF2-08CC-4978-8CBD-2BC136130F2F}" type="pres">
      <dgm:prSet presAssocID="{E7EB36F8-FB85-4C1C-87F6-8D5441117B34}" presName="textNode" presStyleLbl="node1" presStyleIdx="1" presStyleCnt="3">
        <dgm:presLayoutVars>
          <dgm:bulletEnabled val="1"/>
        </dgm:presLayoutVars>
      </dgm:prSet>
      <dgm:spPr/>
    </dgm:pt>
    <dgm:pt modelId="{7E489D64-8433-40EF-8309-536FADBBFEC3}" type="pres">
      <dgm:prSet presAssocID="{7FB95463-2B90-427F-8BBB-BFDA414434A8}" presName="sibTrans" presStyleCnt="0"/>
      <dgm:spPr/>
    </dgm:pt>
    <dgm:pt modelId="{9D7B16D8-87D4-48AA-90F2-D38FD7A98FE2}" type="pres">
      <dgm:prSet presAssocID="{8E2D3389-FCB9-4D7A-B508-5ECFCB133240}" presName="textNode" presStyleLbl="node1" presStyleIdx="2" presStyleCnt="3">
        <dgm:presLayoutVars>
          <dgm:bulletEnabled val="1"/>
        </dgm:presLayoutVars>
      </dgm:prSet>
      <dgm:spPr/>
    </dgm:pt>
  </dgm:ptLst>
  <dgm:cxnLst>
    <dgm:cxn modelId="{7A320838-7DF7-43AD-A72B-4D05F0027D14}" type="presOf" srcId="{D9280DD8-B530-43D3-8C51-75B527AB61E4}" destId="{3BF59821-E0C4-46E0-BEE2-0006410BD733}" srcOrd="0" destOrd="0" presId="urn:microsoft.com/office/officeart/2005/8/layout/hProcess9"/>
    <dgm:cxn modelId="{B2B3755E-3C9E-45A1-92E4-7B26402DDFBB}" type="presOf" srcId="{E7EB36F8-FB85-4C1C-87F6-8D5441117B34}" destId="{CFB71EF2-08CC-4978-8CBD-2BC136130F2F}" srcOrd="0" destOrd="0" presId="urn:microsoft.com/office/officeart/2005/8/layout/hProcess9"/>
    <dgm:cxn modelId="{F5FAF854-4189-402F-B2DA-D0631C4309A8}" type="presOf" srcId="{E1EBB7FC-F613-4C6E-818E-A91441AF95F5}" destId="{620923FD-BCEC-4F40-98AE-3B03FC7782AA}" srcOrd="0" destOrd="0" presId="urn:microsoft.com/office/officeart/2005/8/layout/hProcess9"/>
    <dgm:cxn modelId="{3B88B97E-31DC-472F-867A-2B339C5EA3CA}" type="presOf" srcId="{8E2D3389-FCB9-4D7A-B508-5ECFCB133240}" destId="{9D7B16D8-87D4-48AA-90F2-D38FD7A98FE2}" srcOrd="0" destOrd="0" presId="urn:microsoft.com/office/officeart/2005/8/layout/hProcess9"/>
    <dgm:cxn modelId="{CFC810BA-4B31-4DE9-8FC8-9D5E23AC3EAA}" srcId="{D9280DD8-B530-43D3-8C51-75B527AB61E4}" destId="{E7EB36F8-FB85-4C1C-87F6-8D5441117B34}" srcOrd="1" destOrd="0" parTransId="{1CF44D7F-2E54-4761-9E3D-19E5949F069A}" sibTransId="{7FB95463-2B90-427F-8BBB-BFDA414434A8}"/>
    <dgm:cxn modelId="{02485CD3-CEFE-4EB6-88BC-FE85574E2174}" srcId="{D9280DD8-B530-43D3-8C51-75B527AB61E4}" destId="{8E2D3389-FCB9-4D7A-B508-5ECFCB133240}" srcOrd="2" destOrd="0" parTransId="{32D41E90-E9C3-49A5-9FDD-FC6049A66E0D}" sibTransId="{73E18816-1461-42DF-BB97-CF737E2DBFA7}"/>
    <dgm:cxn modelId="{992D65DB-B5BF-43A8-AEF0-E7D873DF1ECB}" srcId="{D9280DD8-B530-43D3-8C51-75B527AB61E4}" destId="{E1EBB7FC-F613-4C6E-818E-A91441AF95F5}" srcOrd="0" destOrd="0" parTransId="{E267EFF4-1281-4F3D-ACEB-EDE14367BB3C}" sibTransId="{BFAF9AA6-52DC-49BC-BD2C-DD990EFD20BE}"/>
    <dgm:cxn modelId="{065C07EF-1605-4AF8-8723-0872A2D49229}" type="presParOf" srcId="{3BF59821-E0C4-46E0-BEE2-0006410BD733}" destId="{BE9F924E-58BD-498F-A6D6-71F3484754C9}" srcOrd="0" destOrd="0" presId="urn:microsoft.com/office/officeart/2005/8/layout/hProcess9"/>
    <dgm:cxn modelId="{66E26429-C906-46AF-8B4A-1C4E48D22782}" type="presParOf" srcId="{3BF59821-E0C4-46E0-BEE2-0006410BD733}" destId="{CEA6234F-7FB0-4D52-B0CC-3AF9CA3CFBD7}" srcOrd="1" destOrd="0" presId="urn:microsoft.com/office/officeart/2005/8/layout/hProcess9"/>
    <dgm:cxn modelId="{DFBF7EF7-FA05-49B6-917D-DFE9770030B7}" type="presParOf" srcId="{CEA6234F-7FB0-4D52-B0CC-3AF9CA3CFBD7}" destId="{620923FD-BCEC-4F40-98AE-3B03FC7782AA}" srcOrd="0" destOrd="0" presId="urn:microsoft.com/office/officeart/2005/8/layout/hProcess9"/>
    <dgm:cxn modelId="{49D5D68C-D6D3-4791-AB93-54011D4C4D3F}" type="presParOf" srcId="{CEA6234F-7FB0-4D52-B0CC-3AF9CA3CFBD7}" destId="{3D659685-155E-4058-800E-B26A3AE6832A}" srcOrd="1" destOrd="0" presId="urn:microsoft.com/office/officeart/2005/8/layout/hProcess9"/>
    <dgm:cxn modelId="{A118F743-053B-4AA1-AAD4-EE655644CBB5}" type="presParOf" srcId="{CEA6234F-7FB0-4D52-B0CC-3AF9CA3CFBD7}" destId="{CFB71EF2-08CC-4978-8CBD-2BC136130F2F}" srcOrd="2" destOrd="0" presId="urn:microsoft.com/office/officeart/2005/8/layout/hProcess9"/>
    <dgm:cxn modelId="{7D50CAF0-1211-4446-B489-193FAB050150}" type="presParOf" srcId="{CEA6234F-7FB0-4D52-B0CC-3AF9CA3CFBD7}" destId="{7E489D64-8433-40EF-8309-536FADBBFEC3}" srcOrd="3" destOrd="0" presId="urn:microsoft.com/office/officeart/2005/8/layout/hProcess9"/>
    <dgm:cxn modelId="{84106F48-4812-4BE3-BB9C-46F6B604D731}" type="presParOf" srcId="{CEA6234F-7FB0-4D52-B0CC-3AF9CA3CFBD7}" destId="{9D7B16D8-87D4-48AA-90F2-D38FD7A98FE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5F96A6-76BB-4B8C-A365-22B510F39CE2}" type="doc">
      <dgm:prSet loTypeId="urn:microsoft.com/office/officeart/2005/8/layout/hierarchy3" loCatId="relationship" qsTypeId="urn:microsoft.com/office/officeart/2005/8/quickstyle/simple2" qsCatId="simple" csTypeId="urn:microsoft.com/office/officeart/2005/8/colors/colorful3" csCatId="colorful" phldr="1"/>
      <dgm:spPr/>
      <dgm:t>
        <a:bodyPr/>
        <a:lstStyle/>
        <a:p>
          <a:endParaRPr lang="en-US"/>
        </a:p>
      </dgm:t>
    </dgm:pt>
    <dgm:pt modelId="{32E36DD7-24B5-4548-BB99-A724789B0620}">
      <dgm:prSet phldrT="[Text]" custT="1"/>
      <dgm:spPr/>
      <dgm:t>
        <a:bodyPr/>
        <a:lstStyle/>
        <a:p>
          <a:r>
            <a:rPr lang="en-US" sz="4000" dirty="0"/>
            <a:t>GCS</a:t>
          </a:r>
        </a:p>
      </dgm:t>
    </dgm:pt>
    <dgm:pt modelId="{5CB6B1BF-16F3-449B-B333-EF04745C1C2A}" type="parTrans" cxnId="{0C2BB54E-7901-400F-ABC8-63C68CA8B94B}">
      <dgm:prSet/>
      <dgm:spPr/>
      <dgm:t>
        <a:bodyPr/>
        <a:lstStyle/>
        <a:p>
          <a:endParaRPr lang="en-US"/>
        </a:p>
      </dgm:t>
    </dgm:pt>
    <dgm:pt modelId="{57B7AAEE-9D0B-4C19-A785-C5BD54CF80E7}" type="sibTrans" cxnId="{0C2BB54E-7901-400F-ABC8-63C68CA8B94B}">
      <dgm:prSet/>
      <dgm:spPr/>
      <dgm:t>
        <a:bodyPr/>
        <a:lstStyle/>
        <a:p>
          <a:endParaRPr lang="en-US"/>
        </a:p>
      </dgm:t>
    </dgm:pt>
    <dgm:pt modelId="{30F9C3C2-BA6A-46CD-B592-E97456349FAB}">
      <dgm:prSet phldrT="[Text]" custT="1"/>
      <dgm:spPr/>
      <dgm:t>
        <a:bodyPr/>
        <a:lstStyle/>
        <a:p>
          <a:r>
            <a:rPr lang="en-US" sz="2600" dirty="0"/>
            <a:t>MAV LINK</a:t>
          </a:r>
        </a:p>
      </dgm:t>
    </dgm:pt>
    <dgm:pt modelId="{3005EF46-31EE-4D27-906F-3E019E583032}" type="parTrans" cxnId="{4178B8EF-5A4E-415B-A985-2822350BE88B}">
      <dgm:prSet/>
      <dgm:spPr/>
      <dgm:t>
        <a:bodyPr/>
        <a:lstStyle/>
        <a:p>
          <a:endParaRPr lang="en-US"/>
        </a:p>
      </dgm:t>
    </dgm:pt>
    <dgm:pt modelId="{61A574F6-7DD5-49A4-AD10-4E88DDE98BC9}" type="sibTrans" cxnId="{4178B8EF-5A4E-415B-A985-2822350BE88B}">
      <dgm:prSet/>
      <dgm:spPr/>
      <dgm:t>
        <a:bodyPr/>
        <a:lstStyle/>
        <a:p>
          <a:endParaRPr lang="en-US"/>
        </a:p>
      </dgm:t>
    </dgm:pt>
    <dgm:pt modelId="{2763FE52-B8F5-4246-A7CD-127D0E4D588F}" type="pres">
      <dgm:prSet presAssocID="{375F96A6-76BB-4B8C-A365-22B510F39CE2}" presName="diagram" presStyleCnt="0">
        <dgm:presLayoutVars>
          <dgm:chPref val="1"/>
          <dgm:dir/>
          <dgm:animOne val="branch"/>
          <dgm:animLvl val="lvl"/>
          <dgm:resizeHandles/>
        </dgm:presLayoutVars>
      </dgm:prSet>
      <dgm:spPr/>
    </dgm:pt>
    <dgm:pt modelId="{F0841803-ADF9-4571-A083-C7B9842FCE26}" type="pres">
      <dgm:prSet presAssocID="{32E36DD7-24B5-4548-BB99-A724789B0620}" presName="root" presStyleCnt="0"/>
      <dgm:spPr/>
    </dgm:pt>
    <dgm:pt modelId="{79615A9D-1CAD-4226-A6F2-5050285A1E84}" type="pres">
      <dgm:prSet presAssocID="{32E36DD7-24B5-4548-BB99-A724789B0620}" presName="rootComposite" presStyleCnt="0"/>
      <dgm:spPr/>
    </dgm:pt>
    <dgm:pt modelId="{7CBDC4A7-ADDB-4FF8-A031-F76690FC7C82}" type="pres">
      <dgm:prSet presAssocID="{32E36DD7-24B5-4548-BB99-A724789B0620}" presName="rootText" presStyleLbl="node1" presStyleIdx="0" presStyleCnt="1"/>
      <dgm:spPr/>
    </dgm:pt>
    <dgm:pt modelId="{83D5F973-AC6F-4D90-9A1B-F189504B2C96}" type="pres">
      <dgm:prSet presAssocID="{32E36DD7-24B5-4548-BB99-A724789B0620}" presName="rootConnector" presStyleLbl="node1" presStyleIdx="0" presStyleCnt="1"/>
      <dgm:spPr/>
    </dgm:pt>
    <dgm:pt modelId="{5FEF3EFE-91B3-468E-B158-1840DE3C6819}" type="pres">
      <dgm:prSet presAssocID="{32E36DD7-24B5-4548-BB99-A724789B0620}" presName="childShape" presStyleCnt="0"/>
      <dgm:spPr/>
    </dgm:pt>
    <dgm:pt modelId="{E679273C-C503-4C9C-B2C6-96A0F0061757}" type="pres">
      <dgm:prSet presAssocID="{3005EF46-31EE-4D27-906F-3E019E583032}" presName="Name13" presStyleLbl="parChTrans1D2" presStyleIdx="0" presStyleCnt="1"/>
      <dgm:spPr/>
    </dgm:pt>
    <dgm:pt modelId="{B29D73BF-13B1-4CF4-9A93-5EC4D6C9EBF0}" type="pres">
      <dgm:prSet presAssocID="{30F9C3C2-BA6A-46CD-B592-E97456349FAB}" presName="childText" presStyleLbl="bgAcc1" presStyleIdx="0" presStyleCnt="1" custLinFactNeighborX="26974" custLinFactNeighborY="32532">
        <dgm:presLayoutVars>
          <dgm:bulletEnabled val="1"/>
        </dgm:presLayoutVars>
      </dgm:prSet>
      <dgm:spPr/>
    </dgm:pt>
  </dgm:ptLst>
  <dgm:cxnLst>
    <dgm:cxn modelId="{ACFBC302-AD0D-4F09-9F57-92FD693EA653}" type="presOf" srcId="{375F96A6-76BB-4B8C-A365-22B510F39CE2}" destId="{2763FE52-B8F5-4246-A7CD-127D0E4D588F}" srcOrd="0" destOrd="0" presId="urn:microsoft.com/office/officeart/2005/8/layout/hierarchy3"/>
    <dgm:cxn modelId="{69A93B16-D9C5-494D-8994-7CA730DCFF27}" type="presOf" srcId="{32E36DD7-24B5-4548-BB99-A724789B0620}" destId="{7CBDC4A7-ADDB-4FF8-A031-F76690FC7C82}" srcOrd="0" destOrd="0" presId="urn:microsoft.com/office/officeart/2005/8/layout/hierarchy3"/>
    <dgm:cxn modelId="{0C2BB54E-7901-400F-ABC8-63C68CA8B94B}" srcId="{375F96A6-76BB-4B8C-A365-22B510F39CE2}" destId="{32E36DD7-24B5-4548-BB99-A724789B0620}" srcOrd="0" destOrd="0" parTransId="{5CB6B1BF-16F3-449B-B333-EF04745C1C2A}" sibTransId="{57B7AAEE-9D0B-4C19-A785-C5BD54CF80E7}"/>
    <dgm:cxn modelId="{D4420374-27A6-494E-9D1E-3436C678AECB}" type="presOf" srcId="{3005EF46-31EE-4D27-906F-3E019E583032}" destId="{E679273C-C503-4C9C-B2C6-96A0F0061757}" srcOrd="0" destOrd="0" presId="urn:microsoft.com/office/officeart/2005/8/layout/hierarchy3"/>
    <dgm:cxn modelId="{5D7E8297-137B-404C-9F91-54F1645FD93A}" type="presOf" srcId="{32E36DD7-24B5-4548-BB99-A724789B0620}" destId="{83D5F973-AC6F-4D90-9A1B-F189504B2C96}" srcOrd="1" destOrd="0" presId="urn:microsoft.com/office/officeart/2005/8/layout/hierarchy3"/>
    <dgm:cxn modelId="{D3DCBBE4-BF43-49AF-9605-6806B9BC57F9}" type="presOf" srcId="{30F9C3C2-BA6A-46CD-B592-E97456349FAB}" destId="{B29D73BF-13B1-4CF4-9A93-5EC4D6C9EBF0}" srcOrd="0" destOrd="0" presId="urn:microsoft.com/office/officeart/2005/8/layout/hierarchy3"/>
    <dgm:cxn modelId="{4178B8EF-5A4E-415B-A985-2822350BE88B}" srcId="{32E36DD7-24B5-4548-BB99-A724789B0620}" destId="{30F9C3C2-BA6A-46CD-B592-E97456349FAB}" srcOrd="0" destOrd="0" parTransId="{3005EF46-31EE-4D27-906F-3E019E583032}" sibTransId="{61A574F6-7DD5-49A4-AD10-4E88DDE98BC9}"/>
    <dgm:cxn modelId="{CA1CA491-03D2-4C94-9AA2-0E8F07946136}" type="presParOf" srcId="{2763FE52-B8F5-4246-A7CD-127D0E4D588F}" destId="{F0841803-ADF9-4571-A083-C7B9842FCE26}" srcOrd="0" destOrd="0" presId="urn:microsoft.com/office/officeart/2005/8/layout/hierarchy3"/>
    <dgm:cxn modelId="{6B89679C-6573-479D-B9ED-A30C3A6274DD}" type="presParOf" srcId="{F0841803-ADF9-4571-A083-C7B9842FCE26}" destId="{79615A9D-1CAD-4226-A6F2-5050285A1E84}" srcOrd="0" destOrd="0" presId="urn:microsoft.com/office/officeart/2005/8/layout/hierarchy3"/>
    <dgm:cxn modelId="{703C03B7-8DAE-42AE-AA91-75903111409B}" type="presParOf" srcId="{79615A9D-1CAD-4226-A6F2-5050285A1E84}" destId="{7CBDC4A7-ADDB-4FF8-A031-F76690FC7C82}" srcOrd="0" destOrd="0" presId="urn:microsoft.com/office/officeart/2005/8/layout/hierarchy3"/>
    <dgm:cxn modelId="{D53421FD-7B86-40DA-8659-E9D05CDDD908}" type="presParOf" srcId="{79615A9D-1CAD-4226-A6F2-5050285A1E84}" destId="{83D5F973-AC6F-4D90-9A1B-F189504B2C96}" srcOrd="1" destOrd="0" presId="urn:microsoft.com/office/officeart/2005/8/layout/hierarchy3"/>
    <dgm:cxn modelId="{9F825F18-1021-4CF8-B536-594807BA2559}" type="presParOf" srcId="{F0841803-ADF9-4571-A083-C7B9842FCE26}" destId="{5FEF3EFE-91B3-468E-B158-1840DE3C6819}" srcOrd="1" destOrd="0" presId="urn:microsoft.com/office/officeart/2005/8/layout/hierarchy3"/>
    <dgm:cxn modelId="{333133F4-742F-47CE-AA2E-E54343D2238D}" type="presParOf" srcId="{5FEF3EFE-91B3-468E-B158-1840DE3C6819}" destId="{E679273C-C503-4C9C-B2C6-96A0F0061757}" srcOrd="0" destOrd="0" presId="urn:microsoft.com/office/officeart/2005/8/layout/hierarchy3"/>
    <dgm:cxn modelId="{04B0AE92-99B0-4615-A21D-0F9450F2D6C8}" type="presParOf" srcId="{5FEF3EFE-91B3-468E-B158-1840DE3C6819}" destId="{B29D73BF-13B1-4CF4-9A93-5EC4D6C9EBF0}"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4C9BF49C-2288-4D87-9A83-2F87BF0FE25D}" type="doc">
      <dgm:prSet loTypeId="urn:microsoft.com/office/officeart/2008/layout/AscendingPictureAccentProcess" loCatId="process" qsTypeId="urn:microsoft.com/office/officeart/2005/8/quickstyle/simple1" qsCatId="simple" csTypeId="urn:microsoft.com/office/officeart/2005/8/colors/accent3_5" csCatId="accent3" phldr="1"/>
      <dgm:spPr/>
    </dgm:pt>
    <dgm:pt modelId="{FC1D98DE-541C-421A-8E99-E299FCBB2D4C}">
      <dgm:prSet phldrT="[Text]" custT="1"/>
      <dgm:spPr/>
      <dgm:t>
        <a:bodyPr/>
        <a:lstStyle/>
        <a:p>
          <a:r>
            <a:rPr lang="en-US" sz="2800" dirty="0" err="1"/>
            <a:t>Xming</a:t>
          </a:r>
          <a:endParaRPr lang="en-US" sz="2800" dirty="0"/>
        </a:p>
      </dgm:t>
    </dgm:pt>
    <dgm:pt modelId="{BBA233B6-39F8-4E89-B45A-6EABE389ED92}" type="parTrans" cxnId="{4D5FFCEB-DB38-4AA0-A77D-17D7AC547C95}">
      <dgm:prSet/>
      <dgm:spPr/>
      <dgm:t>
        <a:bodyPr/>
        <a:lstStyle/>
        <a:p>
          <a:endParaRPr lang="en-US"/>
        </a:p>
      </dgm:t>
    </dgm:pt>
    <dgm:pt modelId="{2BCFA025-283C-4F60-9A9C-2B34B3943F04}" type="sibTrans" cxnId="{4D5FFCEB-DB38-4AA0-A77D-17D7AC547C9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CA44208B-9BF2-46E3-B8D6-5F10902AAA04}" type="pres">
      <dgm:prSet presAssocID="{4C9BF49C-2288-4D87-9A83-2F87BF0FE25D}" presName="Name0" presStyleCnt="0">
        <dgm:presLayoutVars>
          <dgm:chMax val="7"/>
          <dgm:chPref val="7"/>
          <dgm:dir/>
        </dgm:presLayoutVars>
      </dgm:prSet>
      <dgm:spPr/>
    </dgm:pt>
    <dgm:pt modelId="{FC8DD34C-0503-4491-AFC5-736A8ACB1409}" type="pres">
      <dgm:prSet presAssocID="{FC1D98DE-541C-421A-8E99-E299FCBB2D4C}" presName="parTx1" presStyleLbl="node1" presStyleIdx="0" presStyleCnt="1" custScaleX="95279" custScaleY="114050"/>
      <dgm:spPr/>
    </dgm:pt>
    <dgm:pt modelId="{8B18F212-F3C8-48CE-813C-A61BA80C2B96}" type="pres">
      <dgm:prSet presAssocID="{2BCFA025-283C-4F60-9A9C-2B34B3943F04}" presName="picture1" presStyleCnt="0"/>
      <dgm:spPr/>
    </dgm:pt>
    <dgm:pt modelId="{EFBF0157-734D-4C57-A714-4B9A3B81E1C9}" type="pres">
      <dgm:prSet presAssocID="{2BCFA025-283C-4F60-9A9C-2B34B3943F04}" presName="imageRepeatNode" presStyleLbl="fgImgPlace1" presStyleIdx="0" presStyleCnt="1"/>
      <dgm:spPr/>
    </dgm:pt>
  </dgm:ptLst>
  <dgm:cxnLst>
    <dgm:cxn modelId="{0E8D0C6B-F9EA-47DB-B616-1FEC66EB4B95}" type="presOf" srcId="{2BCFA025-283C-4F60-9A9C-2B34B3943F04}" destId="{EFBF0157-734D-4C57-A714-4B9A3B81E1C9}" srcOrd="0" destOrd="0" presId="urn:microsoft.com/office/officeart/2008/layout/AscendingPictureAccentProcess"/>
    <dgm:cxn modelId="{A42FF794-4697-4DB8-8407-8F396E824945}" type="presOf" srcId="{4C9BF49C-2288-4D87-9A83-2F87BF0FE25D}" destId="{CA44208B-9BF2-46E3-B8D6-5F10902AAA04}" srcOrd="0" destOrd="0" presId="urn:microsoft.com/office/officeart/2008/layout/AscendingPictureAccentProcess"/>
    <dgm:cxn modelId="{4D5FFCEB-DB38-4AA0-A77D-17D7AC547C95}" srcId="{4C9BF49C-2288-4D87-9A83-2F87BF0FE25D}" destId="{FC1D98DE-541C-421A-8E99-E299FCBB2D4C}" srcOrd="0" destOrd="0" parTransId="{BBA233B6-39F8-4E89-B45A-6EABE389ED92}" sibTransId="{2BCFA025-283C-4F60-9A9C-2B34B3943F04}"/>
    <dgm:cxn modelId="{9CD8FAFE-5A04-4AC9-ADF0-530BC99F33AA}" type="presOf" srcId="{FC1D98DE-541C-421A-8E99-E299FCBB2D4C}" destId="{FC8DD34C-0503-4491-AFC5-736A8ACB1409}" srcOrd="0" destOrd="0" presId="urn:microsoft.com/office/officeart/2008/layout/AscendingPictureAccentProcess"/>
    <dgm:cxn modelId="{0A0CE3D8-50FC-4AD5-AF98-F15A92C025EC}" type="presParOf" srcId="{CA44208B-9BF2-46E3-B8D6-5F10902AAA04}" destId="{FC8DD34C-0503-4491-AFC5-736A8ACB1409}" srcOrd="0" destOrd="0" presId="urn:microsoft.com/office/officeart/2008/layout/AscendingPictureAccentProcess"/>
    <dgm:cxn modelId="{3733C53B-3CD6-46C7-84DB-B7CE2A3695AE}" type="presParOf" srcId="{CA44208B-9BF2-46E3-B8D6-5F10902AAA04}" destId="{8B18F212-F3C8-48CE-813C-A61BA80C2B96}" srcOrd="1" destOrd="0" presId="urn:microsoft.com/office/officeart/2008/layout/AscendingPictureAccentProcess"/>
    <dgm:cxn modelId="{30EABADC-974E-4C33-8846-14B6888ECC97}" type="presParOf" srcId="{8B18F212-F3C8-48CE-813C-A61BA80C2B96}" destId="{EFBF0157-734D-4C57-A714-4B9A3B81E1C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B271EC-C669-40FC-8E47-DEAA8706F1DB}" type="doc">
      <dgm:prSet loTypeId="urn:microsoft.com/office/officeart/2008/layout/HorizontalMultiLevelHierarchy" loCatId="hierarchy" qsTypeId="urn:microsoft.com/office/officeart/2005/8/quickstyle/3d4" qsCatId="3D" csTypeId="urn:microsoft.com/office/officeart/2005/8/colors/accent2_1" csCatId="accent2" phldr="1"/>
      <dgm:spPr/>
      <dgm:t>
        <a:bodyPr/>
        <a:lstStyle/>
        <a:p>
          <a:endParaRPr lang="en-US"/>
        </a:p>
      </dgm:t>
    </dgm:pt>
    <dgm:pt modelId="{DE472FF4-6B12-40B6-9556-AE363E1FF61F}">
      <dgm:prSet phldrT="[Text]"/>
      <dgm:spPr/>
      <dgm:t>
        <a:bodyPr/>
        <a:lstStyle/>
        <a:p>
          <a:r>
            <a:rPr lang="en-US" dirty="0"/>
            <a:t>RPI 4</a:t>
          </a:r>
        </a:p>
      </dgm:t>
    </dgm:pt>
    <dgm:pt modelId="{DC19A62A-3D61-4297-A1BF-09BB86AABE41}" type="parTrans" cxnId="{D4BDDF7E-9D26-45F3-B06D-15EAAE6D4730}">
      <dgm:prSet/>
      <dgm:spPr/>
      <dgm:t>
        <a:bodyPr/>
        <a:lstStyle/>
        <a:p>
          <a:endParaRPr lang="en-US"/>
        </a:p>
      </dgm:t>
    </dgm:pt>
    <dgm:pt modelId="{ED15747A-9278-4373-A810-683D7C9A614E}" type="sibTrans" cxnId="{D4BDDF7E-9D26-45F3-B06D-15EAAE6D4730}">
      <dgm:prSet/>
      <dgm:spPr/>
      <dgm:t>
        <a:bodyPr/>
        <a:lstStyle/>
        <a:p>
          <a:endParaRPr lang="en-US"/>
        </a:p>
      </dgm:t>
    </dgm:pt>
    <dgm:pt modelId="{22FA58D0-541D-4FB9-91B4-88E3BCA7D7C4}">
      <dgm:prSet phldrT="[Text]"/>
      <dgm:spPr/>
      <dgm:t>
        <a:bodyPr/>
        <a:lstStyle/>
        <a:p>
          <a:r>
            <a:rPr lang="en-US" dirty="0"/>
            <a:t>Cloud IO server</a:t>
          </a:r>
        </a:p>
      </dgm:t>
    </dgm:pt>
    <dgm:pt modelId="{1FF20544-35F0-419E-9286-C1A18F1C8740}" type="parTrans" cxnId="{7026DDF8-C579-47F3-B475-7A25EB7BF045}">
      <dgm:prSet/>
      <dgm:spPr/>
      <dgm:t>
        <a:bodyPr/>
        <a:lstStyle/>
        <a:p>
          <a:endParaRPr lang="en-US"/>
        </a:p>
      </dgm:t>
    </dgm:pt>
    <dgm:pt modelId="{0A7EBA82-8B41-445E-BBD5-192D22407EE4}" type="sibTrans" cxnId="{7026DDF8-C579-47F3-B475-7A25EB7BF045}">
      <dgm:prSet/>
      <dgm:spPr/>
      <dgm:t>
        <a:bodyPr/>
        <a:lstStyle/>
        <a:p>
          <a:endParaRPr lang="en-US"/>
        </a:p>
      </dgm:t>
    </dgm:pt>
    <dgm:pt modelId="{F13EDACE-43C9-470E-8B61-79536B029C71}">
      <dgm:prSet phldrT="[Text]"/>
      <dgm:spPr/>
      <dgm:t>
        <a:bodyPr/>
        <a:lstStyle/>
        <a:p>
          <a:r>
            <a:rPr lang="en-US" dirty="0"/>
            <a:t>Bluetooth</a:t>
          </a:r>
        </a:p>
      </dgm:t>
    </dgm:pt>
    <dgm:pt modelId="{CF2F3067-7D0C-47FF-81DC-820CC0C93C96}" type="parTrans" cxnId="{CE4DE728-2B4A-4924-A4A2-1C5A7E9C0270}">
      <dgm:prSet/>
      <dgm:spPr/>
      <dgm:t>
        <a:bodyPr/>
        <a:lstStyle/>
        <a:p>
          <a:endParaRPr lang="en-US"/>
        </a:p>
      </dgm:t>
    </dgm:pt>
    <dgm:pt modelId="{2E10E92D-CF17-4AA5-A32B-D1EC6F8AE0C4}" type="sibTrans" cxnId="{CE4DE728-2B4A-4924-A4A2-1C5A7E9C0270}">
      <dgm:prSet/>
      <dgm:spPr/>
      <dgm:t>
        <a:bodyPr/>
        <a:lstStyle/>
        <a:p>
          <a:endParaRPr lang="en-US"/>
        </a:p>
      </dgm:t>
    </dgm:pt>
    <dgm:pt modelId="{BBC72D3B-D8A6-4B10-9DAC-87F3161C3D65}" type="pres">
      <dgm:prSet presAssocID="{CDB271EC-C669-40FC-8E47-DEAA8706F1DB}" presName="Name0" presStyleCnt="0">
        <dgm:presLayoutVars>
          <dgm:chPref val="1"/>
          <dgm:dir/>
          <dgm:animOne val="branch"/>
          <dgm:animLvl val="lvl"/>
          <dgm:resizeHandles val="exact"/>
        </dgm:presLayoutVars>
      </dgm:prSet>
      <dgm:spPr/>
    </dgm:pt>
    <dgm:pt modelId="{00595814-A840-4EAA-B36C-67FD72DA8465}" type="pres">
      <dgm:prSet presAssocID="{DE472FF4-6B12-40B6-9556-AE363E1FF61F}" presName="root1" presStyleCnt="0"/>
      <dgm:spPr/>
    </dgm:pt>
    <dgm:pt modelId="{A8C0FE09-ADB3-4666-9A72-EC6C10DC76EC}" type="pres">
      <dgm:prSet presAssocID="{DE472FF4-6B12-40B6-9556-AE363E1FF61F}" presName="LevelOneTextNode" presStyleLbl="node0" presStyleIdx="0" presStyleCnt="1">
        <dgm:presLayoutVars>
          <dgm:chPref val="3"/>
        </dgm:presLayoutVars>
      </dgm:prSet>
      <dgm:spPr/>
    </dgm:pt>
    <dgm:pt modelId="{C9DFCB44-4E9E-4F11-A286-806AEB31FEA5}" type="pres">
      <dgm:prSet presAssocID="{DE472FF4-6B12-40B6-9556-AE363E1FF61F}" presName="level2hierChild" presStyleCnt="0"/>
      <dgm:spPr/>
    </dgm:pt>
    <dgm:pt modelId="{ED760E98-17F1-4FF4-80F3-4FD4821FED52}" type="pres">
      <dgm:prSet presAssocID="{1FF20544-35F0-419E-9286-C1A18F1C8740}" presName="conn2-1" presStyleLbl="parChTrans1D2" presStyleIdx="0" presStyleCnt="2"/>
      <dgm:spPr/>
    </dgm:pt>
    <dgm:pt modelId="{B47D4DE1-5B9A-420A-A4CF-53A983494B0C}" type="pres">
      <dgm:prSet presAssocID="{1FF20544-35F0-419E-9286-C1A18F1C8740}" presName="connTx" presStyleLbl="parChTrans1D2" presStyleIdx="0" presStyleCnt="2"/>
      <dgm:spPr/>
    </dgm:pt>
    <dgm:pt modelId="{D63D873E-B409-4C68-9099-2F7077E7F519}" type="pres">
      <dgm:prSet presAssocID="{22FA58D0-541D-4FB9-91B4-88E3BCA7D7C4}" presName="root2" presStyleCnt="0"/>
      <dgm:spPr/>
    </dgm:pt>
    <dgm:pt modelId="{3B21AA67-102D-4AFF-B95D-7E69975735C0}" type="pres">
      <dgm:prSet presAssocID="{22FA58D0-541D-4FB9-91B4-88E3BCA7D7C4}" presName="LevelTwoTextNode" presStyleLbl="node2" presStyleIdx="0" presStyleCnt="2">
        <dgm:presLayoutVars>
          <dgm:chPref val="3"/>
        </dgm:presLayoutVars>
      </dgm:prSet>
      <dgm:spPr/>
    </dgm:pt>
    <dgm:pt modelId="{A6EF0F83-0C63-4BEE-93A1-73541FC211E8}" type="pres">
      <dgm:prSet presAssocID="{22FA58D0-541D-4FB9-91B4-88E3BCA7D7C4}" presName="level3hierChild" presStyleCnt="0"/>
      <dgm:spPr/>
    </dgm:pt>
    <dgm:pt modelId="{1CC4CD16-8511-4153-BA3D-61C4D50AD9CA}" type="pres">
      <dgm:prSet presAssocID="{CF2F3067-7D0C-47FF-81DC-820CC0C93C96}" presName="conn2-1" presStyleLbl="parChTrans1D2" presStyleIdx="1" presStyleCnt="2"/>
      <dgm:spPr/>
    </dgm:pt>
    <dgm:pt modelId="{1E80078B-1C69-4CCA-B2AF-7103FBDE89C6}" type="pres">
      <dgm:prSet presAssocID="{CF2F3067-7D0C-47FF-81DC-820CC0C93C96}" presName="connTx" presStyleLbl="parChTrans1D2" presStyleIdx="1" presStyleCnt="2"/>
      <dgm:spPr/>
    </dgm:pt>
    <dgm:pt modelId="{4272B2B9-7615-4116-900E-0CE2098A4FD7}" type="pres">
      <dgm:prSet presAssocID="{F13EDACE-43C9-470E-8B61-79536B029C71}" presName="root2" presStyleCnt="0"/>
      <dgm:spPr/>
    </dgm:pt>
    <dgm:pt modelId="{6F1444C9-2259-474E-93CC-408B45BF0644}" type="pres">
      <dgm:prSet presAssocID="{F13EDACE-43C9-470E-8B61-79536B029C71}" presName="LevelTwoTextNode" presStyleLbl="node2" presStyleIdx="1" presStyleCnt="2">
        <dgm:presLayoutVars>
          <dgm:chPref val="3"/>
        </dgm:presLayoutVars>
      </dgm:prSet>
      <dgm:spPr/>
    </dgm:pt>
    <dgm:pt modelId="{77098FCF-B851-460C-BBB6-94A5061C6F09}" type="pres">
      <dgm:prSet presAssocID="{F13EDACE-43C9-470E-8B61-79536B029C71}" presName="level3hierChild" presStyleCnt="0"/>
      <dgm:spPr/>
    </dgm:pt>
  </dgm:ptLst>
  <dgm:cxnLst>
    <dgm:cxn modelId="{5604F024-6CE6-4524-AF9D-2EEF1945C4C8}" type="presOf" srcId="{1FF20544-35F0-419E-9286-C1A18F1C8740}" destId="{B47D4DE1-5B9A-420A-A4CF-53A983494B0C}" srcOrd="1" destOrd="0" presId="urn:microsoft.com/office/officeart/2008/layout/HorizontalMultiLevelHierarchy"/>
    <dgm:cxn modelId="{9F146E25-5396-4345-AEEE-EE1E8F1A20DB}" type="presOf" srcId="{1FF20544-35F0-419E-9286-C1A18F1C8740}" destId="{ED760E98-17F1-4FF4-80F3-4FD4821FED52}" srcOrd="0" destOrd="0" presId="urn:microsoft.com/office/officeart/2008/layout/HorizontalMultiLevelHierarchy"/>
    <dgm:cxn modelId="{CE4DE728-2B4A-4924-A4A2-1C5A7E9C0270}" srcId="{DE472FF4-6B12-40B6-9556-AE363E1FF61F}" destId="{F13EDACE-43C9-470E-8B61-79536B029C71}" srcOrd="1" destOrd="0" parTransId="{CF2F3067-7D0C-47FF-81DC-820CC0C93C96}" sibTransId="{2E10E92D-CF17-4AA5-A32B-D1EC6F8AE0C4}"/>
    <dgm:cxn modelId="{523CEC5F-C5B2-4767-A7DE-D89A11E78ADB}" type="presOf" srcId="{22FA58D0-541D-4FB9-91B4-88E3BCA7D7C4}" destId="{3B21AA67-102D-4AFF-B95D-7E69975735C0}" srcOrd="0" destOrd="0" presId="urn:microsoft.com/office/officeart/2008/layout/HorizontalMultiLevelHierarchy"/>
    <dgm:cxn modelId="{09AEE77A-1B6C-4A3A-A5AB-984C7E169388}" type="presOf" srcId="{CF2F3067-7D0C-47FF-81DC-820CC0C93C96}" destId="{1CC4CD16-8511-4153-BA3D-61C4D50AD9CA}" srcOrd="0" destOrd="0" presId="urn:microsoft.com/office/officeart/2008/layout/HorizontalMultiLevelHierarchy"/>
    <dgm:cxn modelId="{D4BDDF7E-9D26-45F3-B06D-15EAAE6D4730}" srcId="{CDB271EC-C669-40FC-8E47-DEAA8706F1DB}" destId="{DE472FF4-6B12-40B6-9556-AE363E1FF61F}" srcOrd="0" destOrd="0" parTransId="{DC19A62A-3D61-4297-A1BF-09BB86AABE41}" sibTransId="{ED15747A-9278-4373-A810-683D7C9A614E}"/>
    <dgm:cxn modelId="{37922187-3F7D-4F9F-8C80-C063B2C11D1D}" type="presOf" srcId="{CF2F3067-7D0C-47FF-81DC-820CC0C93C96}" destId="{1E80078B-1C69-4CCA-B2AF-7103FBDE89C6}" srcOrd="1" destOrd="0" presId="urn:microsoft.com/office/officeart/2008/layout/HorizontalMultiLevelHierarchy"/>
    <dgm:cxn modelId="{201842AB-BC36-4D5F-9469-734AD7B96595}" type="presOf" srcId="{CDB271EC-C669-40FC-8E47-DEAA8706F1DB}" destId="{BBC72D3B-D8A6-4B10-9DAC-87F3161C3D65}" srcOrd="0" destOrd="0" presId="urn:microsoft.com/office/officeart/2008/layout/HorizontalMultiLevelHierarchy"/>
    <dgm:cxn modelId="{5FE077F1-78CE-45F9-A55D-B63864FF484A}" type="presOf" srcId="{DE472FF4-6B12-40B6-9556-AE363E1FF61F}" destId="{A8C0FE09-ADB3-4666-9A72-EC6C10DC76EC}" srcOrd="0" destOrd="0" presId="urn:microsoft.com/office/officeart/2008/layout/HorizontalMultiLevelHierarchy"/>
    <dgm:cxn modelId="{7026DDF8-C579-47F3-B475-7A25EB7BF045}" srcId="{DE472FF4-6B12-40B6-9556-AE363E1FF61F}" destId="{22FA58D0-541D-4FB9-91B4-88E3BCA7D7C4}" srcOrd="0" destOrd="0" parTransId="{1FF20544-35F0-419E-9286-C1A18F1C8740}" sibTransId="{0A7EBA82-8B41-445E-BBD5-192D22407EE4}"/>
    <dgm:cxn modelId="{C682B6FB-D366-46A3-9DCF-0E59CC23C94A}" type="presOf" srcId="{F13EDACE-43C9-470E-8B61-79536B029C71}" destId="{6F1444C9-2259-474E-93CC-408B45BF0644}" srcOrd="0" destOrd="0" presId="urn:microsoft.com/office/officeart/2008/layout/HorizontalMultiLevelHierarchy"/>
    <dgm:cxn modelId="{E0CE4C30-1B8C-49C8-9A20-167CF9B07507}" type="presParOf" srcId="{BBC72D3B-D8A6-4B10-9DAC-87F3161C3D65}" destId="{00595814-A840-4EAA-B36C-67FD72DA8465}" srcOrd="0" destOrd="0" presId="urn:microsoft.com/office/officeart/2008/layout/HorizontalMultiLevelHierarchy"/>
    <dgm:cxn modelId="{93BF1943-84FA-4F28-922A-D2DE06B96193}" type="presParOf" srcId="{00595814-A840-4EAA-B36C-67FD72DA8465}" destId="{A8C0FE09-ADB3-4666-9A72-EC6C10DC76EC}" srcOrd="0" destOrd="0" presId="urn:microsoft.com/office/officeart/2008/layout/HorizontalMultiLevelHierarchy"/>
    <dgm:cxn modelId="{2C5A7978-FD17-476B-95B4-A7343E2C5489}" type="presParOf" srcId="{00595814-A840-4EAA-B36C-67FD72DA8465}" destId="{C9DFCB44-4E9E-4F11-A286-806AEB31FEA5}" srcOrd="1" destOrd="0" presId="urn:microsoft.com/office/officeart/2008/layout/HorizontalMultiLevelHierarchy"/>
    <dgm:cxn modelId="{5539A46E-653E-4098-B96E-5E857BB2A796}" type="presParOf" srcId="{C9DFCB44-4E9E-4F11-A286-806AEB31FEA5}" destId="{ED760E98-17F1-4FF4-80F3-4FD4821FED52}" srcOrd="0" destOrd="0" presId="urn:microsoft.com/office/officeart/2008/layout/HorizontalMultiLevelHierarchy"/>
    <dgm:cxn modelId="{3F73FAA5-4F75-4BC8-B1D6-9974A9D5DD4A}" type="presParOf" srcId="{ED760E98-17F1-4FF4-80F3-4FD4821FED52}" destId="{B47D4DE1-5B9A-420A-A4CF-53A983494B0C}" srcOrd="0" destOrd="0" presId="urn:microsoft.com/office/officeart/2008/layout/HorizontalMultiLevelHierarchy"/>
    <dgm:cxn modelId="{A5A33F8F-51C4-4A2D-9FEF-B5FFC7E31351}" type="presParOf" srcId="{C9DFCB44-4E9E-4F11-A286-806AEB31FEA5}" destId="{D63D873E-B409-4C68-9099-2F7077E7F519}" srcOrd="1" destOrd="0" presId="urn:microsoft.com/office/officeart/2008/layout/HorizontalMultiLevelHierarchy"/>
    <dgm:cxn modelId="{F0C7413E-1E42-4DF7-9021-FBF6462C727F}" type="presParOf" srcId="{D63D873E-B409-4C68-9099-2F7077E7F519}" destId="{3B21AA67-102D-4AFF-B95D-7E69975735C0}" srcOrd="0" destOrd="0" presId="urn:microsoft.com/office/officeart/2008/layout/HorizontalMultiLevelHierarchy"/>
    <dgm:cxn modelId="{E648B425-EFAF-4F99-96DA-3087C9F8C3F5}" type="presParOf" srcId="{D63D873E-B409-4C68-9099-2F7077E7F519}" destId="{A6EF0F83-0C63-4BEE-93A1-73541FC211E8}" srcOrd="1" destOrd="0" presId="urn:microsoft.com/office/officeart/2008/layout/HorizontalMultiLevelHierarchy"/>
    <dgm:cxn modelId="{6E9D1A34-375A-4432-ABBB-F4FE6BD6BDB4}" type="presParOf" srcId="{C9DFCB44-4E9E-4F11-A286-806AEB31FEA5}" destId="{1CC4CD16-8511-4153-BA3D-61C4D50AD9CA}" srcOrd="2" destOrd="0" presId="urn:microsoft.com/office/officeart/2008/layout/HorizontalMultiLevelHierarchy"/>
    <dgm:cxn modelId="{E421F247-8371-4BED-B088-9B57059CF36F}" type="presParOf" srcId="{1CC4CD16-8511-4153-BA3D-61C4D50AD9CA}" destId="{1E80078B-1C69-4CCA-B2AF-7103FBDE89C6}" srcOrd="0" destOrd="0" presId="urn:microsoft.com/office/officeart/2008/layout/HorizontalMultiLevelHierarchy"/>
    <dgm:cxn modelId="{08F1855F-E6E9-46D7-844A-606F454DA8B2}" type="presParOf" srcId="{C9DFCB44-4E9E-4F11-A286-806AEB31FEA5}" destId="{4272B2B9-7615-4116-900E-0CE2098A4FD7}" srcOrd="3" destOrd="0" presId="urn:microsoft.com/office/officeart/2008/layout/HorizontalMultiLevelHierarchy"/>
    <dgm:cxn modelId="{DB5FFE5A-713A-49D3-BEB2-F64783D20D1A}" type="presParOf" srcId="{4272B2B9-7615-4116-900E-0CE2098A4FD7}" destId="{6F1444C9-2259-474E-93CC-408B45BF0644}" srcOrd="0" destOrd="0" presId="urn:microsoft.com/office/officeart/2008/layout/HorizontalMultiLevelHierarchy"/>
    <dgm:cxn modelId="{DA568E93-90D3-45F6-87D1-87C08EBA160B}" type="presParOf" srcId="{4272B2B9-7615-4116-900E-0CE2098A4FD7}" destId="{77098FCF-B851-460C-BBB6-94A5061C6F0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94E05-E077-4308-B40F-827DC64D93FA}">
      <dsp:nvSpPr>
        <dsp:cNvPr id="0" name=""/>
        <dsp:cNvSpPr/>
      </dsp:nvSpPr>
      <dsp:spPr>
        <a:xfrm>
          <a:off x="3312482" y="1908701"/>
          <a:ext cx="1968173" cy="185041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b="1" kern="1200" dirty="0">
              <a:solidFill>
                <a:srgbClr val="102AEE"/>
              </a:solidFill>
            </a:rPr>
            <a:t>Quadcopter</a:t>
          </a:r>
          <a:endParaRPr lang="en-CA" sz="2100" b="1" kern="1200" dirty="0">
            <a:solidFill>
              <a:srgbClr val="102AEE"/>
            </a:solidFill>
          </a:endParaRPr>
        </a:p>
      </dsp:txBody>
      <dsp:txXfrm>
        <a:off x="3600714" y="2179688"/>
        <a:ext cx="1391709" cy="1308439"/>
      </dsp:txXfrm>
    </dsp:sp>
    <dsp:sp modelId="{0D8D25A2-4ECD-4F32-88FF-5EF33D0B72BB}">
      <dsp:nvSpPr>
        <dsp:cNvPr id="0" name=""/>
        <dsp:cNvSpPr/>
      </dsp:nvSpPr>
      <dsp:spPr>
        <a:xfrm rot="16088391">
          <a:off x="4148654" y="1452334"/>
          <a:ext cx="222540"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rot="10800000">
        <a:off x="4183119" y="1587001"/>
        <a:ext cx="155778" cy="303910"/>
      </dsp:txXfrm>
    </dsp:sp>
    <dsp:sp modelId="{2BF7A8B4-23D1-4D90-8BF5-969D1406C0D7}">
      <dsp:nvSpPr>
        <dsp:cNvPr id="0" name=""/>
        <dsp:cNvSpPr/>
      </dsp:nvSpPr>
      <dsp:spPr>
        <a:xfrm>
          <a:off x="3371149" y="0"/>
          <a:ext cx="1715147"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Cardiac arrest prediction</a:t>
          </a:r>
        </a:p>
      </dsp:txBody>
      <dsp:txXfrm>
        <a:off x="3622326" y="218170"/>
        <a:ext cx="1212793" cy="1053421"/>
      </dsp:txXfrm>
    </dsp:sp>
    <dsp:sp modelId="{E3975F13-0C0D-4E84-8CFE-2D795A29FD56}">
      <dsp:nvSpPr>
        <dsp:cNvPr id="0" name=""/>
        <dsp:cNvSpPr/>
      </dsp:nvSpPr>
      <dsp:spPr>
        <a:xfrm rot="20153610">
          <a:off x="5311369" y="2042346"/>
          <a:ext cx="376448"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5316294" y="2166713"/>
        <a:ext cx="263514" cy="303910"/>
      </dsp:txXfrm>
    </dsp:sp>
    <dsp:sp modelId="{8224BE97-7577-446B-8E7B-4FEEF84B1C7E}">
      <dsp:nvSpPr>
        <dsp:cNvPr id="0" name=""/>
        <dsp:cNvSpPr/>
      </dsp:nvSpPr>
      <dsp:spPr>
        <a:xfrm>
          <a:off x="5678849" y="1009014"/>
          <a:ext cx="2062768"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Hardware components</a:t>
          </a:r>
        </a:p>
      </dsp:txBody>
      <dsp:txXfrm>
        <a:off x="5980934" y="1227184"/>
        <a:ext cx="1458598" cy="1053421"/>
      </dsp:txXfrm>
    </dsp:sp>
    <dsp:sp modelId="{71B86462-6C2D-4FAB-84E5-EFEC07289460}">
      <dsp:nvSpPr>
        <dsp:cNvPr id="0" name=""/>
        <dsp:cNvSpPr/>
      </dsp:nvSpPr>
      <dsp:spPr>
        <a:xfrm rot="1775394">
          <a:off x="5266230" y="3253475"/>
          <a:ext cx="430426"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5274650" y="3322898"/>
        <a:ext cx="301298" cy="303910"/>
      </dsp:txXfrm>
    </dsp:sp>
    <dsp:sp modelId="{DEE9CBA9-C593-4DBF-98B5-39F98DE5B31F}">
      <dsp:nvSpPr>
        <dsp:cNvPr id="0" name=""/>
        <dsp:cNvSpPr/>
      </dsp:nvSpPr>
      <dsp:spPr>
        <a:xfrm>
          <a:off x="5747995" y="3336191"/>
          <a:ext cx="1489761"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CPR</a:t>
          </a:r>
        </a:p>
      </dsp:txBody>
      <dsp:txXfrm>
        <a:off x="5966165" y="3554361"/>
        <a:ext cx="1053421" cy="1053421"/>
      </dsp:txXfrm>
    </dsp:sp>
    <dsp:sp modelId="{F57FDB8C-F6B6-40F9-B26D-0B80767FC172}">
      <dsp:nvSpPr>
        <dsp:cNvPr id="0" name=""/>
        <dsp:cNvSpPr/>
      </dsp:nvSpPr>
      <dsp:spPr>
        <a:xfrm rot="5358852">
          <a:off x="4199019" y="3709037"/>
          <a:ext cx="222113"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4231937" y="3777026"/>
        <a:ext cx="155479" cy="303910"/>
      </dsp:txXfrm>
    </dsp:sp>
    <dsp:sp modelId="{79CA4521-662A-4303-993D-4092F1B13F27}">
      <dsp:nvSpPr>
        <dsp:cNvPr id="0" name=""/>
        <dsp:cNvSpPr/>
      </dsp:nvSpPr>
      <dsp:spPr>
        <a:xfrm>
          <a:off x="3576694" y="4178055"/>
          <a:ext cx="1489761"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Control</a:t>
          </a:r>
        </a:p>
      </dsp:txBody>
      <dsp:txXfrm>
        <a:off x="3794864" y="4396225"/>
        <a:ext cx="1053421" cy="1053421"/>
      </dsp:txXfrm>
    </dsp:sp>
    <dsp:sp modelId="{BCE86B79-7110-4B29-B5A6-6CCBF0A92E78}">
      <dsp:nvSpPr>
        <dsp:cNvPr id="0" name=""/>
        <dsp:cNvSpPr/>
      </dsp:nvSpPr>
      <dsp:spPr>
        <a:xfrm rot="9408636">
          <a:off x="2804901" y="3124442"/>
          <a:ext cx="444509"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rot="10800000">
        <a:off x="2932867" y="3199491"/>
        <a:ext cx="311156" cy="303910"/>
      </dsp:txXfrm>
    </dsp:sp>
    <dsp:sp modelId="{F5D0A517-66E7-4EE8-93B6-4D42B39C1AC7}">
      <dsp:nvSpPr>
        <dsp:cNvPr id="0" name=""/>
        <dsp:cNvSpPr/>
      </dsp:nvSpPr>
      <dsp:spPr>
        <a:xfrm>
          <a:off x="794100" y="3169018"/>
          <a:ext cx="1962746"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Landing image processing</a:t>
          </a:r>
        </a:p>
      </dsp:txBody>
      <dsp:txXfrm>
        <a:off x="1081537" y="3387188"/>
        <a:ext cx="1387872" cy="1053421"/>
      </dsp:txXfrm>
    </dsp:sp>
    <dsp:sp modelId="{8A0B89B2-1294-4FEB-A6C9-3F21920DBA25}">
      <dsp:nvSpPr>
        <dsp:cNvPr id="0" name=""/>
        <dsp:cNvSpPr/>
      </dsp:nvSpPr>
      <dsp:spPr>
        <a:xfrm rot="12162870">
          <a:off x="2629898" y="2002509"/>
          <a:ext cx="571131" cy="5065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rot="10800000">
        <a:off x="2775960" y="2133151"/>
        <a:ext cx="419176" cy="303910"/>
      </dsp:txXfrm>
    </dsp:sp>
    <dsp:sp modelId="{30D4C6F7-0444-4045-AA61-81AEBBC75906}">
      <dsp:nvSpPr>
        <dsp:cNvPr id="0" name=""/>
        <dsp:cNvSpPr/>
      </dsp:nvSpPr>
      <dsp:spPr>
        <a:xfrm>
          <a:off x="971550" y="1008965"/>
          <a:ext cx="1489761" cy="1489761"/>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Path planning</a:t>
          </a:r>
        </a:p>
      </dsp:txBody>
      <dsp:txXfrm>
        <a:off x="1189720" y="1227135"/>
        <a:ext cx="1053421" cy="1053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FFE61-C578-4C5F-825D-4598CE33A9E5}">
      <dsp:nvSpPr>
        <dsp:cNvPr id="0" name=""/>
        <dsp:cNvSpPr/>
      </dsp:nvSpPr>
      <dsp:spPr>
        <a:xfrm>
          <a:off x="8610851" y="1485846"/>
          <a:ext cx="1587322" cy="15870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7DB36-4F35-4E1F-BD9E-776B849EDECD}">
      <dsp:nvSpPr>
        <dsp:cNvPr id="0" name=""/>
        <dsp:cNvSpPr/>
      </dsp:nvSpPr>
      <dsp:spPr>
        <a:xfrm>
          <a:off x="8664299"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Deployment</a:t>
          </a:r>
        </a:p>
      </dsp:txBody>
      <dsp:txXfrm>
        <a:off x="8876077" y="1750396"/>
        <a:ext cx="1057879" cy="1057921"/>
      </dsp:txXfrm>
    </dsp:sp>
    <dsp:sp modelId="{95D736C7-112D-4CD7-B2F9-E751BCAB4C7A}">
      <dsp:nvSpPr>
        <dsp:cNvPr id="0" name=""/>
        <dsp:cNvSpPr/>
      </dsp:nvSpPr>
      <dsp:spPr>
        <a:xfrm rot="2700000">
          <a:off x="6971199" y="1485668"/>
          <a:ext cx="1587099" cy="158709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FF562-AAC7-4365-94C4-4123E52E140B}">
      <dsp:nvSpPr>
        <dsp:cNvPr id="0" name=""/>
        <dsp:cNvSpPr/>
      </dsp:nvSpPr>
      <dsp:spPr>
        <a:xfrm>
          <a:off x="7024536"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Modelling</a:t>
          </a:r>
        </a:p>
      </dsp:txBody>
      <dsp:txXfrm>
        <a:off x="7236314" y="1750396"/>
        <a:ext cx="1057879" cy="1057921"/>
      </dsp:txXfrm>
    </dsp:sp>
    <dsp:sp modelId="{119FA7E4-FEDA-4F4B-9384-FC800CEA5939}">
      <dsp:nvSpPr>
        <dsp:cNvPr id="0" name=""/>
        <dsp:cNvSpPr/>
      </dsp:nvSpPr>
      <dsp:spPr>
        <a:xfrm rot="2700000">
          <a:off x="5331437" y="1485668"/>
          <a:ext cx="1587099" cy="158709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D81EC-E03E-4478-BCBC-A31031580BDC}">
      <dsp:nvSpPr>
        <dsp:cNvPr id="0" name=""/>
        <dsp:cNvSpPr/>
      </dsp:nvSpPr>
      <dsp:spPr>
        <a:xfrm>
          <a:off x="5384773"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Feature engineering</a:t>
          </a:r>
        </a:p>
      </dsp:txBody>
      <dsp:txXfrm>
        <a:off x="5596551" y="1750396"/>
        <a:ext cx="1057879" cy="1057921"/>
      </dsp:txXfrm>
    </dsp:sp>
    <dsp:sp modelId="{63A0E884-16FC-4C9F-9B50-DB155CB9304A}">
      <dsp:nvSpPr>
        <dsp:cNvPr id="0" name=""/>
        <dsp:cNvSpPr/>
      </dsp:nvSpPr>
      <dsp:spPr>
        <a:xfrm rot="2700000">
          <a:off x="3691674" y="1485668"/>
          <a:ext cx="1587099" cy="158709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83A02-6F85-4D09-8973-5F744AF448C1}">
      <dsp:nvSpPr>
        <dsp:cNvPr id="0" name=""/>
        <dsp:cNvSpPr/>
      </dsp:nvSpPr>
      <dsp:spPr>
        <a:xfrm>
          <a:off x="3745010"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Exploratory data analysis (EDA)</a:t>
          </a:r>
        </a:p>
      </dsp:txBody>
      <dsp:txXfrm>
        <a:off x="3955779" y="1750396"/>
        <a:ext cx="1057879" cy="1057921"/>
      </dsp:txXfrm>
    </dsp:sp>
    <dsp:sp modelId="{EECBF3C7-9B8D-4D79-BA9E-9043C499371D}">
      <dsp:nvSpPr>
        <dsp:cNvPr id="0" name=""/>
        <dsp:cNvSpPr/>
      </dsp:nvSpPr>
      <dsp:spPr>
        <a:xfrm rot="2700000">
          <a:off x="2051911" y="1485668"/>
          <a:ext cx="1587099" cy="158709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F14B9F-BCC6-4DE0-845E-09D76A0DD9D0}">
      <dsp:nvSpPr>
        <dsp:cNvPr id="0" name=""/>
        <dsp:cNvSpPr/>
      </dsp:nvSpPr>
      <dsp:spPr>
        <a:xfrm>
          <a:off x="2105247"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Data cleaning</a:t>
          </a:r>
        </a:p>
      </dsp:txBody>
      <dsp:txXfrm>
        <a:off x="2316017" y="1750396"/>
        <a:ext cx="1057879" cy="1057921"/>
      </dsp:txXfrm>
    </dsp:sp>
    <dsp:sp modelId="{C63B6DE7-753A-45B5-8EC2-E3300B8B7AD2}">
      <dsp:nvSpPr>
        <dsp:cNvPr id="0" name=""/>
        <dsp:cNvSpPr/>
      </dsp:nvSpPr>
      <dsp:spPr>
        <a:xfrm rot="2700000">
          <a:off x="412148" y="1485668"/>
          <a:ext cx="1587099" cy="1587099"/>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0E3DC8-E0B9-4ED6-8D58-78B9F26EA20A}">
      <dsp:nvSpPr>
        <dsp:cNvPr id="0" name=""/>
        <dsp:cNvSpPr/>
      </dsp:nvSpPr>
      <dsp:spPr>
        <a:xfrm>
          <a:off x="464476" y="1538756"/>
          <a:ext cx="1481434" cy="148120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AS" sz="1200" kern="1200" dirty="0"/>
            <a:t>Data collection</a:t>
          </a:r>
          <a:endParaRPr lang="en-CA" sz="1200" kern="1200" dirty="0"/>
        </a:p>
      </dsp:txBody>
      <dsp:txXfrm>
        <a:off x="676254" y="1750396"/>
        <a:ext cx="1057879" cy="10579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995D0-BD15-4385-98DE-B4882B7EA938}">
      <dsp:nvSpPr>
        <dsp:cNvPr id="0" name=""/>
        <dsp:cNvSpPr/>
      </dsp:nvSpPr>
      <dsp:spPr>
        <a:xfrm>
          <a:off x="1148857" y="-249477"/>
          <a:ext cx="4965205" cy="4965205"/>
        </a:xfrm>
        <a:prstGeom prst="circularArrow">
          <a:avLst>
            <a:gd name="adj1" fmla="val 5689"/>
            <a:gd name="adj2" fmla="val 340510"/>
            <a:gd name="adj3" fmla="val 12417069"/>
            <a:gd name="adj4" fmla="val 18273118"/>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DAA592-A4FF-4901-893B-348DCA5EF4E3}">
      <dsp:nvSpPr>
        <dsp:cNvPr id="0" name=""/>
        <dsp:cNvSpPr/>
      </dsp:nvSpPr>
      <dsp:spPr>
        <a:xfrm>
          <a:off x="1883110" y="32329"/>
          <a:ext cx="3496698" cy="17483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S" sz="1800" kern="1200" dirty="0"/>
            <a:t>Applying bagging (sampling with replacement technique)Choose random k features which are </a:t>
          </a:r>
          <a14:m xmlns:a14="http://schemas.microsoft.com/office/drawing/2010/main">
            <m:oMath xmlns:m="http://schemas.openxmlformats.org/officeDocument/2006/math">
              <m:rad>
                <m:radPr>
                  <m:degHide m:val="on"/>
                  <m:ctrlPr>
                    <a:rPr lang="en-AS" sz="1800" i="1" kern="1200" smtClean="0">
                      <a:latin typeface="Cambria Math" panose="02040503050406030204" pitchFamily="18" charset="0"/>
                    </a:rPr>
                  </m:ctrlPr>
                </m:radPr>
                <m:deg/>
                <m:e>
                  <m:eqArr>
                    <m:eqArrPr>
                      <m:ctrlPr>
                        <a:rPr lang="en-AS" sz="1800" b="0" i="1" kern="1200" smtClean="0">
                          <a:latin typeface="Cambria Math" panose="02040503050406030204" pitchFamily="18" charset="0"/>
                        </a:rPr>
                      </m:ctrlPr>
                    </m:eqArrPr>
                    <m:e>
                      <m:r>
                        <a:rPr lang="en-AS" sz="1800" b="0" i="1" kern="1200" smtClean="0">
                          <a:latin typeface="Cambria Math" panose="02040503050406030204" pitchFamily="18" charset="0"/>
                        </a:rPr>
                        <m:t>𝑇h𝑒</m:t>
                      </m:r>
                      <m:r>
                        <a:rPr lang="en-AS" sz="1800" b="0" i="1" kern="1200" smtClean="0">
                          <a:latin typeface="Cambria Math" panose="02040503050406030204" pitchFamily="18" charset="0"/>
                        </a:rPr>
                        <m:t> </m:t>
                      </m:r>
                      <m:r>
                        <a:rPr lang="en-AS" sz="1800" b="0" i="1" kern="1200" smtClean="0">
                          <a:latin typeface="Cambria Math" panose="02040503050406030204" pitchFamily="18" charset="0"/>
                        </a:rPr>
                        <m:t>𝑡𝑜𝑡𝑎𝑙</m:t>
                      </m:r>
                      <m:r>
                        <a:rPr lang="en-AS" sz="1800" b="0" i="1" kern="1200" smtClean="0">
                          <a:latin typeface="Cambria Math" panose="02040503050406030204" pitchFamily="18" charset="0"/>
                        </a:rPr>
                        <m:t> </m:t>
                      </m:r>
                      <m:r>
                        <a:rPr lang="en-AS" sz="1800" b="0" i="1" kern="1200" smtClean="0">
                          <a:latin typeface="Cambria Math" panose="02040503050406030204" pitchFamily="18" charset="0"/>
                        </a:rPr>
                        <m:t>𝑛𝑢𝑚𝑏𝑒𝑟</m:t>
                      </m:r>
                      <m:r>
                        <a:rPr lang="en-AS" sz="1800" b="0" i="1" kern="1200" smtClean="0">
                          <a:latin typeface="Cambria Math" panose="02040503050406030204" pitchFamily="18" charset="0"/>
                        </a:rPr>
                        <m:t> </m:t>
                      </m:r>
                      <m:r>
                        <a:rPr lang="en-AS" sz="1800" b="0" i="1" kern="1200" smtClean="0">
                          <a:latin typeface="Cambria Math" panose="02040503050406030204" pitchFamily="18" charset="0"/>
                        </a:rPr>
                        <m:t>𝑜𝑓</m:t>
                      </m:r>
                      <m:r>
                        <a:rPr lang="en-AS" sz="1800" b="0" i="1" kern="1200" smtClean="0">
                          <a:latin typeface="Cambria Math" panose="02040503050406030204" pitchFamily="18" charset="0"/>
                        </a:rPr>
                        <m:t> </m:t>
                      </m:r>
                    </m:e>
                    <m:e>
                      <m:r>
                        <a:rPr lang="en-AS" sz="1800" b="0" i="1" kern="1200" smtClean="0">
                          <a:latin typeface="Cambria Math" panose="02040503050406030204" pitchFamily="18" charset="0"/>
                        </a:rPr>
                        <m:t>𝑓𝑒𝑎𝑡𝑢𝑟𝑒𝑠</m:t>
                      </m:r>
                      <m:r>
                        <a:rPr lang="en-AS" sz="1800" b="0" i="1" kern="1200" smtClean="0">
                          <a:latin typeface="Cambria Math" panose="02040503050406030204" pitchFamily="18" charset="0"/>
                        </a:rPr>
                        <m:t> </m:t>
                      </m:r>
                    </m:e>
                    <m:e>
                      <m:r>
                        <a:rPr lang="en-AS" sz="1800" b="0" i="1" kern="1200" smtClean="0">
                          <a:latin typeface="Cambria Math" panose="02040503050406030204" pitchFamily="18" charset="0"/>
                        </a:rPr>
                        <m:t>𝑖𝑛</m:t>
                      </m:r>
                      <m:r>
                        <a:rPr lang="en-AS" sz="1800" b="0" i="1" kern="1200" smtClean="0">
                          <a:latin typeface="Cambria Math" panose="02040503050406030204" pitchFamily="18" charset="0"/>
                        </a:rPr>
                        <m:t> </m:t>
                      </m:r>
                      <m:r>
                        <a:rPr lang="en-AS" sz="1800" b="0" i="1" kern="1200" smtClean="0">
                          <a:latin typeface="Cambria Math" panose="02040503050406030204" pitchFamily="18" charset="0"/>
                        </a:rPr>
                        <m:t>𝑡h𝑒</m:t>
                      </m:r>
                      <m:r>
                        <a:rPr lang="en-AS" sz="1800" b="0" i="1" kern="1200" smtClean="0">
                          <a:latin typeface="Cambria Math" panose="02040503050406030204" pitchFamily="18" charset="0"/>
                        </a:rPr>
                        <m:t> </m:t>
                      </m:r>
                      <m:r>
                        <a:rPr lang="en-AS" sz="1800" b="0" i="1" kern="1200" smtClean="0">
                          <a:latin typeface="Cambria Math" panose="02040503050406030204" pitchFamily="18" charset="0"/>
                        </a:rPr>
                        <m:t>𝑑𝑎𝑡𝑎𝑠𝑒𝑡</m:t>
                      </m:r>
                    </m:e>
                  </m:eqArr>
                </m:e>
              </m:rad>
            </m:oMath>
          </a14:m>
          <a:endParaRPr lang="en-CA" sz="1800" kern="1200" dirty="0"/>
        </a:p>
      </dsp:txBody>
      <dsp:txXfrm>
        <a:off x="1968457" y="117676"/>
        <a:ext cx="3326004" cy="1577655"/>
      </dsp:txXfrm>
    </dsp:sp>
    <dsp:sp modelId="{6042F9A4-3849-4DB8-93FD-B50C5A7D67A5}">
      <dsp:nvSpPr>
        <dsp:cNvPr id="0" name=""/>
        <dsp:cNvSpPr/>
      </dsp:nvSpPr>
      <dsp:spPr>
        <a:xfrm>
          <a:off x="3764946" y="3291764"/>
          <a:ext cx="3496698" cy="17483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S" sz="1800" kern="1200" dirty="0"/>
            <a:t>Choose the feature with the maximum reduction in impurity to split the values of the features on. </a:t>
          </a:r>
          <a:endParaRPr lang="en-CA" sz="1800" kern="1200" dirty="0"/>
        </a:p>
      </dsp:txBody>
      <dsp:txXfrm>
        <a:off x="3850293" y="3377111"/>
        <a:ext cx="3326004" cy="1577655"/>
      </dsp:txXfrm>
    </dsp:sp>
    <dsp:sp modelId="{4B84E781-AABC-4874-A43A-DDEC9419C856}">
      <dsp:nvSpPr>
        <dsp:cNvPr id="0" name=""/>
        <dsp:cNvSpPr/>
      </dsp:nvSpPr>
      <dsp:spPr>
        <a:xfrm>
          <a:off x="1275" y="3291764"/>
          <a:ext cx="3496698" cy="174834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S" sz="1800" kern="1200" dirty="0"/>
            <a:t>Apply voting for the total produced decision trees.</a:t>
          </a:r>
          <a:endParaRPr lang="en-CA" sz="1800" kern="1200" dirty="0"/>
        </a:p>
      </dsp:txBody>
      <dsp:txXfrm>
        <a:off x="86622" y="3377111"/>
        <a:ext cx="3326004" cy="1577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EDE3-0290-4C7F-A4D9-496F9F91B2C6}">
      <dsp:nvSpPr>
        <dsp:cNvPr id="0" name=""/>
        <dsp:cNvSpPr/>
      </dsp:nvSpPr>
      <dsp:spPr>
        <a:xfrm>
          <a:off x="4436196" y="1703721"/>
          <a:ext cx="1305401" cy="1305401"/>
        </a:xfrm>
        <a:prstGeom prst="round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rPr>
            <a:t>ESP8266</a:t>
          </a:r>
          <a:endParaRPr lang="en-US" sz="2300" kern="1200" dirty="0">
            <a:solidFill>
              <a:schemeClr val="tx1"/>
            </a:solidFill>
          </a:endParaRPr>
        </a:p>
      </dsp:txBody>
      <dsp:txXfrm>
        <a:off x="4499920" y="1767445"/>
        <a:ext cx="1177953" cy="1177953"/>
      </dsp:txXfrm>
    </dsp:sp>
    <dsp:sp modelId="{6CCD2BD1-A61C-448C-87FF-2B373D53D623}">
      <dsp:nvSpPr>
        <dsp:cNvPr id="0" name=""/>
        <dsp:cNvSpPr/>
      </dsp:nvSpPr>
      <dsp:spPr>
        <a:xfrm rot="18521870">
          <a:off x="5458527" y="1384614"/>
          <a:ext cx="817746" cy="0"/>
        </a:xfrm>
        <a:custGeom>
          <a:avLst/>
          <a:gdLst/>
          <a:ahLst/>
          <a:cxnLst/>
          <a:rect l="0" t="0" r="0" b="0"/>
          <a:pathLst>
            <a:path>
              <a:moveTo>
                <a:pt x="0" y="0"/>
              </a:moveTo>
              <a:lnTo>
                <a:pt x="817746" y="0"/>
              </a:lnTo>
            </a:path>
          </a:pathLst>
        </a:custGeom>
        <a:noFill/>
        <a:ln w="60325" cap="flat" cmpd="sng" algn="ctr">
          <a:solidFill>
            <a:schemeClr val="accent1"/>
          </a:solidFill>
          <a:prstDash val="solid"/>
          <a:miter lim="800000"/>
          <a:tailEnd type="stealth" w="med" len="med"/>
        </a:ln>
        <a:effectLst/>
      </dsp:spPr>
      <dsp:style>
        <a:lnRef idx="2">
          <a:scrgbClr r="0" g="0" b="0"/>
        </a:lnRef>
        <a:fillRef idx="0">
          <a:scrgbClr r="0" g="0" b="0"/>
        </a:fillRef>
        <a:effectRef idx="0">
          <a:scrgbClr r="0" g="0" b="0"/>
        </a:effectRef>
        <a:fontRef idx="minor"/>
      </dsp:style>
    </dsp:sp>
    <dsp:sp modelId="{5CE741D2-F963-4A04-86C6-DF620D9A6A00}">
      <dsp:nvSpPr>
        <dsp:cNvPr id="0" name=""/>
        <dsp:cNvSpPr/>
      </dsp:nvSpPr>
      <dsp:spPr>
        <a:xfrm>
          <a:off x="5411054" y="190888"/>
          <a:ext cx="2124606" cy="874618"/>
        </a:xfrm>
        <a:prstGeom prst="round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MAX30102 sensor</a:t>
          </a:r>
        </a:p>
      </dsp:txBody>
      <dsp:txXfrm>
        <a:off x="5453749" y="233583"/>
        <a:ext cx="2039216" cy="789228"/>
      </dsp:txXfrm>
    </dsp:sp>
    <dsp:sp modelId="{22F21E2B-9E19-4C93-A6D5-8B321B888B44}">
      <dsp:nvSpPr>
        <dsp:cNvPr id="0" name=""/>
        <dsp:cNvSpPr/>
      </dsp:nvSpPr>
      <dsp:spPr>
        <a:xfrm rot="21582175">
          <a:off x="5741593" y="2351545"/>
          <a:ext cx="575522" cy="0"/>
        </a:xfrm>
        <a:custGeom>
          <a:avLst/>
          <a:gdLst/>
          <a:ahLst/>
          <a:cxnLst/>
          <a:rect l="0" t="0" r="0" b="0"/>
          <a:pathLst>
            <a:path>
              <a:moveTo>
                <a:pt x="0" y="0"/>
              </a:moveTo>
              <a:lnTo>
                <a:pt x="575522" y="0"/>
              </a:lnTo>
            </a:path>
          </a:pathLst>
        </a:custGeom>
        <a:noFill/>
        <a:ln w="60325" cap="flat" cmpd="sng" algn="ctr">
          <a:solidFill>
            <a:schemeClr val="accent1"/>
          </a:solidFill>
          <a:prstDash val="solid"/>
          <a:miter lim="800000"/>
          <a:tailEnd type="triangle" w="sm" len="med"/>
        </a:ln>
        <a:effectLst/>
      </dsp:spPr>
      <dsp:style>
        <a:lnRef idx="2">
          <a:scrgbClr r="0" g="0" b="0"/>
        </a:lnRef>
        <a:fillRef idx="0">
          <a:scrgbClr r="0" g="0" b="0"/>
        </a:fillRef>
        <a:effectRef idx="0">
          <a:scrgbClr r="0" g="0" b="0"/>
        </a:effectRef>
        <a:fontRef idx="minor"/>
      </dsp:style>
    </dsp:sp>
    <dsp:sp modelId="{89C3AF1E-4655-4E59-AF5D-71F0E8D32337}">
      <dsp:nvSpPr>
        <dsp:cNvPr id="0" name=""/>
        <dsp:cNvSpPr/>
      </dsp:nvSpPr>
      <dsp:spPr>
        <a:xfrm>
          <a:off x="6317112" y="1907817"/>
          <a:ext cx="1900407" cy="874618"/>
        </a:xfrm>
        <a:prstGeom prst="round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MAX30102 sensor</a:t>
          </a:r>
        </a:p>
      </dsp:txBody>
      <dsp:txXfrm>
        <a:off x="6359807" y="1950512"/>
        <a:ext cx="1815017" cy="789228"/>
      </dsp:txXfrm>
    </dsp:sp>
    <dsp:sp modelId="{F7284CBA-A3BD-4AE9-8AA8-1756772524CE}">
      <dsp:nvSpPr>
        <dsp:cNvPr id="0" name=""/>
        <dsp:cNvSpPr/>
      </dsp:nvSpPr>
      <dsp:spPr>
        <a:xfrm rot="2415091">
          <a:off x="5659281" y="3133629"/>
          <a:ext cx="695279" cy="0"/>
        </a:xfrm>
        <a:custGeom>
          <a:avLst/>
          <a:gdLst/>
          <a:ahLst/>
          <a:cxnLst/>
          <a:rect l="0" t="0" r="0" b="0"/>
          <a:pathLst>
            <a:path>
              <a:moveTo>
                <a:pt x="0" y="0"/>
              </a:moveTo>
              <a:lnTo>
                <a:pt x="695279" y="0"/>
              </a:lnTo>
            </a:path>
          </a:pathLst>
        </a:custGeom>
        <a:noFill/>
        <a:ln w="60325" cap="flat" cmpd="sng" algn="ctr">
          <a:solidFill>
            <a:schemeClr val="accent1"/>
          </a:solidFill>
          <a:prstDash val="solid"/>
          <a:miter lim="800000"/>
          <a:tailEnd type="triangle"/>
        </a:ln>
        <a:effectLst/>
      </dsp:spPr>
      <dsp:style>
        <a:lnRef idx="2">
          <a:scrgbClr r="0" g="0" b="0"/>
        </a:lnRef>
        <a:fillRef idx="0">
          <a:scrgbClr r="0" g="0" b="0"/>
        </a:fillRef>
        <a:effectRef idx="0">
          <a:scrgbClr r="0" g="0" b="0"/>
        </a:effectRef>
        <a:fontRef idx="minor"/>
      </dsp:style>
    </dsp:sp>
    <dsp:sp modelId="{CDE7ECA6-8856-41C0-AE6F-FFD37125F766}">
      <dsp:nvSpPr>
        <dsp:cNvPr id="0" name=""/>
        <dsp:cNvSpPr/>
      </dsp:nvSpPr>
      <dsp:spPr>
        <a:xfrm>
          <a:off x="5734977" y="3358254"/>
          <a:ext cx="2107621" cy="874618"/>
        </a:xfrm>
        <a:prstGeom prst="round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OLED Display</a:t>
          </a:r>
        </a:p>
      </dsp:txBody>
      <dsp:txXfrm>
        <a:off x="5777672" y="3400949"/>
        <a:ext cx="2022231" cy="789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F924E-58BD-498F-A6D6-71F3484754C9}">
      <dsp:nvSpPr>
        <dsp:cNvPr id="0" name=""/>
        <dsp:cNvSpPr/>
      </dsp:nvSpPr>
      <dsp:spPr>
        <a:xfrm>
          <a:off x="0" y="0"/>
          <a:ext cx="7825736" cy="351440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20923FD-BCEC-4F40-98AE-3B03FC7782AA}">
      <dsp:nvSpPr>
        <dsp:cNvPr id="0" name=""/>
        <dsp:cNvSpPr/>
      </dsp:nvSpPr>
      <dsp:spPr>
        <a:xfrm>
          <a:off x="8406" y="1054322"/>
          <a:ext cx="2518910" cy="140576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using a technique called </a:t>
          </a:r>
          <a:r>
            <a:rPr lang="en-US" sz="1800" kern="1200" dirty="0" err="1"/>
            <a:t>photoplethysmography</a:t>
          </a:r>
          <a:r>
            <a:rPr lang="en-US" sz="1800" kern="1200" dirty="0"/>
            <a:t> (PPG)</a:t>
          </a:r>
        </a:p>
      </dsp:txBody>
      <dsp:txXfrm>
        <a:off x="77030" y="1122946"/>
        <a:ext cx="2381662" cy="1268515"/>
      </dsp:txXfrm>
    </dsp:sp>
    <dsp:sp modelId="{CFB71EF2-08CC-4978-8CBD-2BC136130F2F}">
      <dsp:nvSpPr>
        <dsp:cNvPr id="0" name=""/>
        <dsp:cNvSpPr/>
      </dsp:nvSpPr>
      <dsp:spPr>
        <a:xfrm>
          <a:off x="2653414" y="1054322"/>
          <a:ext cx="2518910" cy="140576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As the blood is pumped through the finger with each heartbeat</a:t>
          </a:r>
        </a:p>
      </dsp:txBody>
      <dsp:txXfrm>
        <a:off x="2722038" y="1122946"/>
        <a:ext cx="2381662" cy="1268515"/>
      </dsp:txXfrm>
    </dsp:sp>
    <dsp:sp modelId="{9D7B16D8-87D4-48AA-90F2-D38FD7A98FE2}">
      <dsp:nvSpPr>
        <dsp:cNvPr id="0" name=""/>
        <dsp:cNvSpPr/>
      </dsp:nvSpPr>
      <dsp:spPr>
        <a:xfrm>
          <a:off x="5298423" y="1054322"/>
          <a:ext cx="2518910" cy="140576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creating a changing waveform at the output of the photodetector</a:t>
          </a:r>
        </a:p>
      </dsp:txBody>
      <dsp:txXfrm>
        <a:off x="5367047" y="1122946"/>
        <a:ext cx="2381662" cy="1268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DC4A7-ADDB-4FF8-A031-F76690FC7C82}">
      <dsp:nvSpPr>
        <dsp:cNvPr id="0" name=""/>
        <dsp:cNvSpPr/>
      </dsp:nvSpPr>
      <dsp:spPr>
        <a:xfrm>
          <a:off x="0" y="37469"/>
          <a:ext cx="1950915" cy="97545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GCS</a:t>
          </a:r>
        </a:p>
      </dsp:txBody>
      <dsp:txXfrm>
        <a:off x="28570" y="66039"/>
        <a:ext cx="1893775" cy="918317"/>
      </dsp:txXfrm>
    </dsp:sp>
    <dsp:sp modelId="{E679273C-C503-4C9C-B2C6-96A0F0061757}">
      <dsp:nvSpPr>
        <dsp:cNvPr id="0" name=""/>
        <dsp:cNvSpPr/>
      </dsp:nvSpPr>
      <dsp:spPr>
        <a:xfrm>
          <a:off x="195091" y="1012926"/>
          <a:ext cx="195091" cy="769062"/>
        </a:xfrm>
        <a:custGeom>
          <a:avLst/>
          <a:gdLst/>
          <a:ahLst/>
          <a:cxnLst/>
          <a:rect l="0" t="0" r="0" b="0"/>
          <a:pathLst>
            <a:path>
              <a:moveTo>
                <a:pt x="0" y="0"/>
              </a:moveTo>
              <a:lnTo>
                <a:pt x="0" y="769062"/>
              </a:lnTo>
              <a:lnTo>
                <a:pt x="195091" y="769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9D73BF-13B1-4CF4-9A93-5EC4D6C9EBF0}">
      <dsp:nvSpPr>
        <dsp:cNvPr id="0" name=""/>
        <dsp:cNvSpPr/>
      </dsp:nvSpPr>
      <dsp:spPr>
        <a:xfrm>
          <a:off x="390183" y="1294260"/>
          <a:ext cx="1560732" cy="97545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MAV LINK</a:t>
          </a:r>
        </a:p>
      </dsp:txBody>
      <dsp:txXfrm>
        <a:off x="418753" y="1322830"/>
        <a:ext cx="1503592" cy="9183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DD34C-0503-4491-AFC5-736A8ACB1409}">
      <dsp:nvSpPr>
        <dsp:cNvPr id="0" name=""/>
        <dsp:cNvSpPr/>
      </dsp:nvSpPr>
      <dsp:spPr>
        <a:xfrm>
          <a:off x="927341" y="1554566"/>
          <a:ext cx="2390822" cy="767509"/>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132"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err="1"/>
            <a:t>Xming</a:t>
          </a:r>
          <a:endParaRPr lang="en-US" sz="2800" kern="1200" dirty="0"/>
        </a:p>
      </dsp:txBody>
      <dsp:txXfrm>
        <a:off x="964808" y="1592033"/>
        <a:ext cx="2315888" cy="692575"/>
      </dsp:txXfrm>
    </dsp:sp>
    <dsp:sp modelId="{EFBF0157-734D-4C57-A714-4B9A3B81E1C9}">
      <dsp:nvSpPr>
        <dsp:cNvPr id="0" name=""/>
        <dsp:cNvSpPr/>
      </dsp:nvSpPr>
      <dsp:spPr>
        <a:xfrm>
          <a:off x="172288" y="942233"/>
          <a:ext cx="1163367" cy="116354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4CD16-8511-4153-BA3D-61C4D50AD9CA}">
      <dsp:nvSpPr>
        <dsp:cNvPr id="0" name=""/>
        <dsp:cNvSpPr/>
      </dsp:nvSpPr>
      <dsp:spPr>
        <a:xfrm>
          <a:off x="1399658" y="1750449"/>
          <a:ext cx="436351" cy="415731"/>
        </a:xfrm>
        <a:custGeom>
          <a:avLst/>
          <a:gdLst/>
          <a:ahLst/>
          <a:cxnLst/>
          <a:rect l="0" t="0" r="0" b="0"/>
          <a:pathLst>
            <a:path>
              <a:moveTo>
                <a:pt x="0" y="0"/>
              </a:moveTo>
              <a:lnTo>
                <a:pt x="218175" y="0"/>
              </a:lnTo>
              <a:lnTo>
                <a:pt x="218175" y="415731"/>
              </a:lnTo>
              <a:lnTo>
                <a:pt x="436351" y="415731"/>
              </a:lnTo>
            </a:path>
          </a:pathLst>
        </a:custGeom>
        <a:noFill/>
        <a:ln w="12700" cap="flat" cmpd="sng" algn="ctr">
          <a:solidFill>
            <a:schemeClr val="accent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2767" y="1943247"/>
        <a:ext cx="30134" cy="30134"/>
      </dsp:txXfrm>
    </dsp:sp>
    <dsp:sp modelId="{ED760E98-17F1-4FF4-80F3-4FD4821FED52}">
      <dsp:nvSpPr>
        <dsp:cNvPr id="0" name=""/>
        <dsp:cNvSpPr/>
      </dsp:nvSpPr>
      <dsp:spPr>
        <a:xfrm>
          <a:off x="1399658" y="1334717"/>
          <a:ext cx="436351" cy="415731"/>
        </a:xfrm>
        <a:custGeom>
          <a:avLst/>
          <a:gdLst/>
          <a:ahLst/>
          <a:cxnLst/>
          <a:rect l="0" t="0" r="0" b="0"/>
          <a:pathLst>
            <a:path>
              <a:moveTo>
                <a:pt x="0" y="415731"/>
              </a:moveTo>
              <a:lnTo>
                <a:pt x="218175" y="415731"/>
              </a:lnTo>
              <a:lnTo>
                <a:pt x="218175" y="0"/>
              </a:lnTo>
              <a:lnTo>
                <a:pt x="436351" y="0"/>
              </a:lnTo>
            </a:path>
          </a:pathLst>
        </a:custGeom>
        <a:noFill/>
        <a:ln w="12700" cap="flat" cmpd="sng" algn="ctr">
          <a:solidFill>
            <a:schemeClr val="accent2">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2767" y="1527515"/>
        <a:ext cx="30134" cy="30134"/>
      </dsp:txXfrm>
    </dsp:sp>
    <dsp:sp modelId="{A8C0FE09-ADB3-4666-9A72-EC6C10DC76EC}">
      <dsp:nvSpPr>
        <dsp:cNvPr id="0" name=""/>
        <dsp:cNvSpPr/>
      </dsp:nvSpPr>
      <dsp:spPr>
        <a:xfrm rot="16200000">
          <a:off x="-683375" y="1417863"/>
          <a:ext cx="3500898" cy="66517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dirty="0"/>
            <a:t>RPI 4</a:t>
          </a:r>
        </a:p>
      </dsp:txBody>
      <dsp:txXfrm>
        <a:off x="-683375" y="1417863"/>
        <a:ext cx="3500898" cy="665170"/>
      </dsp:txXfrm>
    </dsp:sp>
    <dsp:sp modelId="{3B21AA67-102D-4AFF-B95D-7E69975735C0}">
      <dsp:nvSpPr>
        <dsp:cNvPr id="0" name=""/>
        <dsp:cNvSpPr/>
      </dsp:nvSpPr>
      <dsp:spPr>
        <a:xfrm>
          <a:off x="1836010" y="1002132"/>
          <a:ext cx="2181759" cy="66517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Cloud IO server</a:t>
          </a:r>
        </a:p>
      </dsp:txBody>
      <dsp:txXfrm>
        <a:off x="1836010" y="1002132"/>
        <a:ext cx="2181759" cy="665170"/>
      </dsp:txXfrm>
    </dsp:sp>
    <dsp:sp modelId="{6F1444C9-2259-474E-93CC-408B45BF0644}">
      <dsp:nvSpPr>
        <dsp:cNvPr id="0" name=""/>
        <dsp:cNvSpPr/>
      </dsp:nvSpPr>
      <dsp:spPr>
        <a:xfrm>
          <a:off x="1836010" y="1833595"/>
          <a:ext cx="2181759" cy="665170"/>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Bluetooth</a:t>
          </a:r>
        </a:p>
      </dsp:txBody>
      <dsp:txXfrm>
        <a:off x="1836010" y="1833595"/>
        <a:ext cx="2181759" cy="6651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3AF51-7560-420A-8986-DAC2DDD6AAAD}">
      <dsp:nvSpPr>
        <dsp:cNvPr id="0" name=""/>
        <dsp:cNvSpPr/>
      </dsp:nvSpPr>
      <dsp:spPr>
        <a:xfrm>
          <a:off x="5324079" y="1658369"/>
          <a:ext cx="1427396" cy="1020753"/>
        </a:xfrm>
        <a:prstGeom prst="ellipse">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dirty="0"/>
            <a:t>AVR</a:t>
          </a:r>
          <a:r>
            <a:rPr lang="en-GB" sz="4800" kern="1200" dirty="0"/>
            <a:t> </a:t>
          </a:r>
        </a:p>
      </dsp:txBody>
      <dsp:txXfrm>
        <a:off x="5533116" y="1807855"/>
        <a:ext cx="1009322" cy="721781"/>
      </dsp:txXfrm>
    </dsp:sp>
    <dsp:sp modelId="{03DD5ECE-4B6F-4CD2-A583-792FD9FF3471}">
      <dsp:nvSpPr>
        <dsp:cNvPr id="0" name=""/>
        <dsp:cNvSpPr/>
      </dsp:nvSpPr>
      <dsp:spPr>
        <a:xfrm rot="16089143">
          <a:off x="5894233" y="1253157"/>
          <a:ext cx="240006" cy="371665"/>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5931395" y="1363472"/>
        <a:ext cx="168004" cy="222999"/>
      </dsp:txXfrm>
    </dsp:sp>
    <dsp:sp modelId="{AFA33A85-1CB0-45E5-949B-C4C0C81975B4}">
      <dsp:nvSpPr>
        <dsp:cNvPr id="0" name=""/>
        <dsp:cNvSpPr/>
      </dsp:nvSpPr>
      <dsp:spPr>
        <a:xfrm>
          <a:off x="5366607" y="74287"/>
          <a:ext cx="1243724" cy="1131853"/>
        </a:xfrm>
        <a:prstGeom prst="ellips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Bluetooth module</a:t>
          </a:r>
        </a:p>
      </dsp:txBody>
      <dsp:txXfrm>
        <a:off x="5548746" y="240043"/>
        <a:ext cx="879446" cy="800341"/>
      </dsp:txXfrm>
    </dsp:sp>
    <dsp:sp modelId="{9D536D80-8723-47A7-975C-1DB510BED0A4}">
      <dsp:nvSpPr>
        <dsp:cNvPr id="0" name=""/>
        <dsp:cNvSpPr/>
      </dsp:nvSpPr>
      <dsp:spPr>
        <a:xfrm rot="4565">
          <a:off x="6881484" y="1984241"/>
          <a:ext cx="313205" cy="371665"/>
        </a:xfrm>
        <a:prstGeom prst="rightArrow">
          <a:avLst>
            <a:gd name="adj1" fmla="val 60000"/>
            <a:gd name="adj2" fmla="val 50000"/>
          </a:avLst>
        </a:prstGeom>
        <a:solidFill>
          <a:schemeClr val="accent3">
            <a:shade val="90000"/>
            <a:hueOff val="0"/>
            <a:satOff val="0"/>
            <a:lumOff val="115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6881484" y="2058512"/>
        <a:ext cx="219244" cy="222999"/>
      </dsp:txXfrm>
    </dsp:sp>
    <dsp:sp modelId="{E6B9B800-2999-402A-ADA2-BED7451BD3B5}">
      <dsp:nvSpPr>
        <dsp:cNvPr id="0" name=""/>
        <dsp:cNvSpPr/>
      </dsp:nvSpPr>
      <dsp:spPr>
        <a:xfrm>
          <a:off x="7342427" y="1607347"/>
          <a:ext cx="1165007" cy="1127808"/>
        </a:xfrm>
        <a:prstGeom prst="ellipse">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switches</a:t>
          </a:r>
        </a:p>
      </dsp:txBody>
      <dsp:txXfrm>
        <a:off x="7513038" y="1772511"/>
        <a:ext cx="823785" cy="797480"/>
      </dsp:txXfrm>
    </dsp:sp>
    <dsp:sp modelId="{A6E5E354-1CD0-4EC4-A5F1-515A7272EBDC}">
      <dsp:nvSpPr>
        <dsp:cNvPr id="0" name=""/>
        <dsp:cNvSpPr/>
      </dsp:nvSpPr>
      <dsp:spPr>
        <a:xfrm rot="5489133">
          <a:off x="5924167" y="2668529"/>
          <a:ext cx="191659" cy="371665"/>
        </a:xfrm>
        <a:prstGeom prst="rightArrow">
          <a:avLst>
            <a:gd name="adj1" fmla="val 60000"/>
            <a:gd name="adj2" fmla="val 50000"/>
          </a:avLst>
        </a:prstGeom>
        <a:solidFill>
          <a:schemeClr val="accent3">
            <a:shade val="90000"/>
            <a:hueOff val="0"/>
            <a:satOff val="0"/>
            <a:lumOff val="23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5953661" y="2714123"/>
        <a:ext cx="134161" cy="222999"/>
      </dsp:txXfrm>
    </dsp:sp>
    <dsp:sp modelId="{CAF56AF7-9798-4E8F-99F9-661D5700DEF8}">
      <dsp:nvSpPr>
        <dsp:cNvPr id="0" name=""/>
        <dsp:cNvSpPr/>
      </dsp:nvSpPr>
      <dsp:spPr>
        <a:xfrm>
          <a:off x="5388020" y="3040371"/>
          <a:ext cx="1224944" cy="1132137"/>
        </a:xfrm>
        <a:prstGeom prst="ellipse">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DC Motor</a:t>
          </a:r>
        </a:p>
      </dsp:txBody>
      <dsp:txXfrm>
        <a:off x="5567409" y="3206169"/>
        <a:ext cx="866166" cy="800541"/>
      </dsp:txXfrm>
    </dsp:sp>
    <dsp:sp modelId="{F4B80ECB-BB57-4FDB-B2B9-25D9D5AC281E}">
      <dsp:nvSpPr>
        <dsp:cNvPr id="0" name=""/>
        <dsp:cNvSpPr/>
      </dsp:nvSpPr>
      <dsp:spPr>
        <a:xfrm rot="10871494">
          <a:off x="4802223" y="1961051"/>
          <a:ext cx="369042" cy="371665"/>
        </a:xfrm>
        <a:prstGeom prst="rightArrow">
          <a:avLst>
            <a:gd name="adj1" fmla="val 60000"/>
            <a:gd name="adj2" fmla="val 50000"/>
          </a:avLst>
        </a:prstGeom>
        <a:solidFill>
          <a:schemeClr val="accent3">
            <a:shade val="90000"/>
            <a:hueOff val="0"/>
            <a:satOff val="0"/>
            <a:lumOff val="115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rot="10800000">
        <a:off x="4912924" y="2036535"/>
        <a:ext cx="258329" cy="222999"/>
      </dsp:txXfrm>
    </dsp:sp>
    <dsp:sp modelId="{C1A73E11-A9BE-4F6C-8172-28C5407B6ADD}">
      <dsp:nvSpPr>
        <dsp:cNvPr id="0" name=""/>
        <dsp:cNvSpPr/>
      </dsp:nvSpPr>
      <dsp:spPr>
        <a:xfrm>
          <a:off x="3380934" y="1575162"/>
          <a:ext cx="1247463" cy="1102590"/>
        </a:xfrm>
        <a:prstGeom prst="ellipse">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Servo motor</a:t>
          </a:r>
        </a:p>
      </dsp:txBody>
      <dsp:txXfrm>
        <a:off x="3563621" y="1736633"/>
        <a:ext cx="882089" cy="77964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8FBAE-BD63-4EC7-89DF-4D9FBECF0D5F}" type="datetimeFigureOut">
              <a:rPr lang="en-CA" smtClean="0"/>
              <a:t>2023-05-31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472C4-D5DE-4A7D-B4A2-6756074F0F45}" type="slidenum">
              <a:rPr lang="en-CA" smtClean="0"/>
              <a:t>‹#›</a:t>
            </a:fld>
            <a:endParaRPr lang="en-CA"/>
          </a:p>
        </p:txBody>
      </p:sp>
    </p:spTree>
    <p:extLst>
      <p:ext uri="{BB962C8B-B14F-4D97-AF65-F5344CB8AC3E}">
        <p14:creationId xmlns:p14="http://schemas.microsoft.com/office/powerpoint/2010/main" val="184229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A4F2-1871-3473-E822-6F568C29AF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AC2776-C541-2810-2927-4FC363C17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19078A-6024-07DA-D1A0-3B4842E2F3B3}"/>
              </a:ext>
            </a:extLst>
          </p:cNvPr>
          <p:cNvSpPr>
            <a:spLocks noGrp="1"/>
          </p:cNvSpPr>
          <p:nvPr>
            <p:ph type="dt" sz="half" idx="10"/>
          </p:nvPr>
        </p:nvSpPr>
        <p:spPr/>
        <p:txBody>
          <a:bodyPr/>
          <a:lstStyle/>
          <a:p>
            <a:fld id="{1A169854-5CA9-4AB1-ABF7-767EF7887973}" type="datetime1">
              <a:rPr lang="en-CA" smtClean="0"/>
              <a:t>2023-05-31</a:t>
            </a:fld>
            <a:endParaRPr lang="en-CA"/>
          </a:p>
        </p:txBody>
      </p:sp>
      <p:sp>
        <p:nvSpPr>
          <p:cNvPr id="5" name="Footer Placeholder 4">
            <a:extLst>
              <a:ext uri="{FF2B5EF4-FFF2-40B4-BE49-F238E27FC236}">
                <a16:creationId xmlns:a16="http://schemas.microsoft.com/office/drawing/2014/main" id="{DBC9A0FB-49AD-41FA-85D1-E53EDF77EF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9FA401-40FE-E49E-939B-C54E8806FF11}"/>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190700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B8CC-12D5-5E06-112B-56A570E038A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A010788-49C5-F4F6-4B39-877E79D9C9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20DD5D-F599-133D-9669-AC6EC96CC3E6}"/>
              </a:ext>
            </a:extLst>
          </p:cNvPr>
          <p:cNvSpPr>
            <a:spLocks noGrp="1"/>
          </p:cNvSpPr>
          <p:nvPr>
            <p:ph type="dt" sz="half" idx="10"/>
          </p:nvPr>
        </p:nvSpPr>
        <p:spPr/>
        <p:txBody>
          <a:bodyPr/>
          <a:lstStyle/>
          <a:p>
            <a:fld id="{89FFE7A3-C6AB-4C8F-94B4-63090A98C635}" type="datetime1">
              <a:rPr lang="en-CA" smtClean="0"/>
              <a:t>2023-05-31</a:t>
            </a:fld>
            <a:endParaRPr lang="en-CA"/>
          </a:p>
        </p:txBody>
      </p:sp>
      <p:sp>
        <p:nvSpPr>
          <p:cNvPr id="5" name="Footer Placeholder 4">
            <a:extLst>
              <a:ext uri="{FF2B5EF4-FFF2-40B4-BE49-F238E27FC236}">
                <a16:creationId xmlns:a16="http://schemas.microsoft.com/office/drawing/2014/main" id="{41B1A42C-2745-0846-BFD3-6ED11DBBBD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1174C0-8ABE-DE03-9307-5E457F9AAF22}"/>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360173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57DDAE-4ABE-CE23-B0B4-A525D48697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DF3B008-8118-6285-4F02-A816F88A8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9FA577-BCC4-0F86-84E5-6A1C60C02F6A}"/>
              </a:ext>
            </a:extLst>
          </p:cNvPr>
          <p:cNvSpPr>
            <a:spLocks noGrp="1"/>
          </p:cNvSpPr>
          <p:nvPr>
            <p:ph type="dt" sz="half" idx="10"/>
          </p:nvPr>
        </p:nvSpPr>
        <p:spPr/>
        <p:txBody>
          <a:bodyPr/>
          <a:lstStyle/>
          <a:p>
            <a:fld id="{2708F57D-0211-45B5-9621-FEB98A963EBC}" type="datetime1">
              <a:rPr lang="en-CA" smtClean="0"/>
              <a:t>2023-05-31</a:t>
            </a:fld>
            <a:endParaRPr lang="en-CA"/>
          </a:p>
        </p:txBody>
      </p:sp>
      <p:sp>
        <p:nvSpPr>
          <p:cNvPr id="5" name="Footer Placeholder 4">
            <a:extLst>
              <a:ext uri="{FF2B5EF4-FFF2-40B4-BE49-F238E27FC236}">
                <a16:creationId xmlns:a16="http://schemas.microsoft.com/office/drawing/2014/main" id="{E82F85FE-B540-0B84-5A20-53BBB93AD06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D10C8F-0B0B-527C-3A13-07484A23294F}"/>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255474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68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00BA-5CC2-4ECD-84E7-F8525BA80B0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C85635-9359-450F-EBCC-93D58DBE2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815E69-953F-9B0D-8BCF-CB6768B93F58}"/>
              </a:ext>
            </a:extLst>
          </p:cNvPr>
          <p:cNvSpPr>
            <a:spLocks noGrp="1"/>
          </p:cNvSpPr>
          <p:nvPr>
            <p:ph type="dt" sz="half" idx="10"/>
          </p:nvPr>
        </p:nvSpPr>
        <p:spPr/>
        <p:txBody>
          <a:bodyPr/>
          <a:lstStyle/>
          <a:p>
            <a:fld id="{DA5D2B56-A25A-4666-BB1E-CF96FDD7FA2A}" type="datetime1">
              <a:rPr lang="en-CA" smtClean="0"/>
              <a:t>2023-05-31</a:t>
            </a:fld>
            <a:endParaRPr lang="en-CA"/>
          </a:p>
        </p:txBody>
      </p:sp>
      <p:sp>
        <p:nvSpPr>
          <p:cNvPr id="5" name="Footer Placeholder 4">
            <a:extLst>
              <a:ext uri="{FF2B5EF4-FFF2-40B4-BE49-F238E27FC236}">
                <a16:creationId xmlns:a16="http://schemas.microsoft.com/office/drawing/2014/main" id="{45386DD5-517D-DA3E-053E-5FC5C1738B7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C3714D-6082-C5DF-93B7-05C32E697F28}"/>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353090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5344-02B5-166E-748D-8A80CABBD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18A5036-2DC6-3412-108D-10004E813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820910-CD26-CDB2-D5DE-058D65643C5E}"/>
              </a:ext>
            </a:extLst>
          </p:cNvPr>
          <p:cNvSpPr>
            <a:spLocks noGrp="1"/>
          </p:cNvSpPr>
          <p:nvPr>
            <p:ph type="dt" sz="half" idx="10"/>
          </p:nvPr>
        </p:nvSpPr>
        <p:spPr/>
        <p:txBody>
          <a:bodyPr/>
          <a:lstStyle/>
          <a:p>
            <a:fld id="{364A0413-8EE3-4E9B-A68D-14D5D4166211}" type="datetime1">
              <a:rPr lang="en-CA" smtClean="0"/>
              <a:t>2023-05-31</a:t>
            </a:fld>
            <a:endParaRPr lang="en-CA"/>
          </a:p>
        </p:txBody>
      </p:sp>
      <p:sp>
        <p:nvSpPr>
          <p:cNvPr id="5" name="Footer Placeholder 4">
            <a:extLst>
              <a:ext uri="{FF2B5EF4-FFF2-40B4-BE49-F238E27FC236}">
                <a16:creationId xmlns:a16="http://schemas.microsoft.com/office/drawing/2014/main" id="{D44D8D23-A07B-1645-142D-80471349FF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BFE2853-D7B9-6FCA-F772-F0407DA7175B}"/>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69086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277A-C625-A8AE-C8CD-584C9FCA63A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3E5741-EE48-29A3-2BFA-994B75B629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35F574D-1C0B-8857-345B-5ACE251B17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987830F-6D01-DD6C-1158-41ACC9A02271}"/>
              </a:ext>
            </a:extLst>
          </p:cNvPr>
          <p:cNvSpPr>
            <a:spLocks noGrp="1"/>
          </p:cNvSpPr>
          <p:nvPr>
            <p:ph type="dt" sz="half" idx="10"/>
          </p:nvPr>
        </p:nvSpPr>
        <p:spPr/>
        <p:txBody>
          <a:bodyPr/>
          <a:lstStyle/>
          <a:p>
            <a:fld id="{3F68C512-AC82-4AA6-9819-92103AA1582D}" type="datetime1">
              <a:rPr lang="en-CA" smtClean="0"/>
              <a:t>2023-05-31</a:t>
            </a:fld>
            <a:endParaRPr lang="en-CA"/>
          </a:p>
        </p:txBody>
      </p:sp>
      <p:sp>
        <p:nvSpPr>
          <p:cNvPr id="6" name="Footer Placeholder 5">
            <a:extLst>
              <a:ext uri="{FF2B5EF4-FFF2-40B4-BE49-F238E27FC236}">
                <a16:creationId xmlns:a16="http://schemas.microsoft.com/office/drawing/2014/main" id="{0C2173E1-79AF-60CA-3530-91BFD42E0FC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71F144-C81C-FC4E-F754-D7C9D6C0DB83}"/>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21825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DAB5-5A2B-5E10-6C6E-FB41AFAE28E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BCB5055-E8A9-A58B-C37C-28FAFBB70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16F40-60FC-65A0-820D-B951CE90DE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60FDA94-AB87-877A-B689-F5A6685E9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A33908-4CF9-E9A1-4E12-7676C91F9B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E53E540-8155-1293-71DA-FF013E25FECC}"/>
              </a:ext>
            </a:extLst>
          </p:cNvPr>
          <p:cNvSpPr>
            <a:spLocks noGrp="1"/>
          </p:cNvSpPr>
          <p:nvPr>
            <p:ph type="dt" sz="half" idx="10"/>
          </p:nvPr>
        </p:nvSpPr>
        <p:spPr/>
        <p:txBody>
          <a:bodyPr/>
          <a:lstStyle/>
          <a:p>
            <a:fld id="{D9DDFB33-D93D-4B7F-91B2-F87A05EDD8E0}" type="datetime1">
              <a:rPr lang="en-CA" smtClean="0"/>
              <a:t>2023-05-31</a:t>
            </a:fld>
            <a:endParaRPr lang="en-CA"/>
          </a:p>
        </p:txBody>
      </p:sp>
      <p:sp>
        <p:nvSpPr>
          <p:cNvPr id="8" name="Footer Placeholder 7">
            <a:extLst>
              <a:ext uri="{FF2B5EF4-FFF2-40B4-BE49-F238E27FC236}">
                <a16:creationId xmlns:a16="http://schemas.microsoft.com/office/drawing/2014/main" id="{A028EE33-E590-4ABF-9582-275C9A3F0F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51EEFBB-DEE1-E4ED-BD20-E870BECCD5A3}"/>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2684445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6EF9E-7E44-26B1-D64E-96BF39BB128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05FA03D-BC43-6426-4D75-BD5D69CC83D2}"/>
              </a:ext>
            </a:extLst>
          </p:cNvPr>
          <p:cNvSpPr>
            <a:spLocks noGrp="1"/>
          </p:cNvSpPr>
          <p:nvPr>
            <p:ph type="dt" sz="half" idx="10"/>
          </p:nvPr>
        </p:nvSpPr>
        <p:spPr/>
        <p:txBody>
          <a:bodyPr/>
          <a:lstStyle/>
          <a:p>
            <a:fld id="{FB208E74-8CD2-4C1E-BF79-3CED72B4F146}" type="datetime1">
              <a:rPr lang="en-CA" smtClean="0"/>
              <a:t>2023-05-31</a:t>
            </a:fld>
            <a:endParaRPr lang="en-CA"/>
          </a:p>
        </p:txBody>
      </p:sp>
      <p:sp>
        <p:nvSpPr>
          <p:cNvPr id="4" name="Footer Placeholder 3">
            <a:extLst>
              <a:ext uri="{FF2B5EF4-FFF2-40B4-BE49-F238E27FC236}">
                <a16:creationId xmlns:a16="http://schemas.microsoft.com/office/drawing/2014/main" id="{3A42F1F6-EDD3-38A6-68B1-32B59182911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16D66B7-A43B-91F8-BD36-EE2FDB5184E3}"/>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134886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B5C7A-445A-95BF-DA4A-BC4D921D7BDF}"/>
              </a:ext>
            </a:extLst>
          </p:cNvPr>
          <p:cNvSpPr>
            <a:spLocks noGrp="1"/>
          </p:cNvSpPr>
          <p:nvPr>
            <p:ph type="dt" sz="half" idx="10"/>
          </p:nvPr>
        </p:nvSpPr>
        <p:spPr/>
        <p:txBody>
          <a:bodyPr/>
          <a:lstStyle/>
          <a:p>
            <a:fld id="{69FB9507-56BD-4D47-B85F-33D090437938}" type="datetime1">
              <a:rPr lang="en-CA" smtClean="0"/>
              <a:t>2023-05-31</a:t>
            </a:fld>
            <a:endParaRPr lang="en-CA"/>
          </a:p>
        </p:txBody>
      </p:sp>
      <p:sp>
        <p:nvSpPr>
          <p:cNvPr id="3" name="Footer Placeholder 2">
            <a:extLst>
              <a:ext uri="{FF2B5EF4-FFF2-40B4-BE49-F238E27FC236}">
                <a16:creationId xmlns:a16="http://schemas.microsoft.com/office/drawing/2014/main" id="{9B41957E-536A-F107-166F-014D0897C16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3DA77EB-A481-8E33-83EE-8F7DA003835C}"/>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4080066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469C-A406-AE4A-7412-1A4DBCF90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A3291BD-D2CE-BDC0-25A7-2FD622ACA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4137352-A733-2021-F631-D615C52CE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334D83-2F50-8D2C-EF9D-C7270ACFF7FB}"/>
              </a:ext>
            </a:extLst>
          </p:cNvPr>
          <p:cNvSpPr>
            <a:spLocks noGrp="1"/>
          </p:cNvSpPr>
          <p:nvPr>
            <p:ph type="dt" sz="half" idx="10"/>
          </p:nvPr>
        </p:nvSpPr>
        <p:spPr/>
        <p:txBody>
          <a:bodyPr/>
          <a:lstStyle/>
          <a:p>
            <a:fld id="{0C2FEF8A-6D34-4B66-85CC-1E6E30999FAB}" type="datetime1">
              <a:rPr lang="en-CA" smtClean="0"/>
              <a:t>2023-05-31</a:t>
            </a:fld>
            <a:endParaRPr lang="en-CA"/>
          </a:p>
        </p:txBody>
      </p:sp>
      <p:sp>
        <p:nvSpPr>
          <p:cNvPr id="6" name="Footer Placeholder 5">
            <a:extLst>
              <a:ext uri="{FF2B5EF4-FFF2-40B4-BE49-F238E27FC236}">
                <a16:creationId xmlns:a16="http://schemas.microsoft.com/office/drawing/2014/main" id="{D59BA2D2-5963-BC9A-D996-9399D54102A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5F0BAE-522D-FA33-2724-6CC8076FB8A8}"/>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377455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CB56-4F1D-9304-E29A-02B66EBFB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02652ED-2806-89AA-AFBC-4A63F50FF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3F56CD3-E476-E930-C9A5-65C7CFC06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74B3B-6DB6-B64E-BDFE-B1D6621A067D}"/>
              </a:ext>
            </a:extLst>
          </p:cNvPr>
          <p:cNvSpPr>
            <a:spLocks noGrp="1"/>
          </p:cNvSpPr>
          <p:nvPr>
            <p:ph type="dt" sz="half" idx="10"/>
          </p:nvPr>
        </p:nvSpPr>
        <p:spPr/>
        <p:txBody>
          <a:bodyPr/>
          <a:lstStyle/>
          <a:p>
            <a:fld id="{711A955C-C385-4003-B3D2-663C306D8D71}" type="datetime1">
              <a:rPr lang="en-CA" smtClean="0"/>
              <a:t>2023-05-31</a:t>
            </a:fld>
            <a:endParaRPr lang="en-CA"/>
          </a:p>
        </p:txBody>
      </p:sp>
      <p:sp>
        <p:nvSpPr>
          <p:cNvPr id="6" name="Footer Placeholder 5">
            <a:extLst>
              <a:ext uri="{FF2B5EF4-FFF2-40B4-BE49-F238E27FC236}">
                <a16:creationId xmlns:a16="http://schemas.microsoft.com/office/drawing/2014/main" id="{303F0B1E-18BC-6439-7F76-4FDEF712BA6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F55BB8-C798-F421-BE5C-C2BDD4EDA266}"/>
              </a:ext>
            </a:extLst>
          </p:cNvPr>
          <p:cNvSpPr>
            <a:spLocks noGrp="1"/>
          </p:cNvSpPr>
          <p:nvPr>
            <p:ph type="sldNum" sz="quarter" idx="12"/>
          </p:nvPr>
        </p:nvSpPr>
        <p:spPr/>
        <p:txBody>
          <a:bodyPr/>
          <a:lstStyle/>
          <a:p>
            <a:fld id="{CAF3B926-51A4-4AFA-9A77-C65B1394626D}" type="slidenum">
              <a:rPr lang="en-CA" smtClean="0"/>
              <a:t>‹#›</a:t>
            </a:fld>
            <a:endParaRPr lang="en-CA"/>
          </a:p>
        </p:txBody>
      </p:sp>
    </p:spTree>
    <p:extLst>
      <p:ext uri="{BB962C8B-B14F-4D97-AF65-F5344CB8AC3E}">
        <p14:creationId xmlns:p14="http://schemas.microsoft.com/office/powerpoint/2010/main" val="36848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10B00-7230-4FAA-79A1-C1A56E743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F3F64A8-2A10-9366-0B49-6F5E379A2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CD7C0D-1A0D-D822-A6FF-C037C8474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3D742-FD7B-40BB-88EC-43E3109065E9}" type="datetime1">
              <a:rPr lang="en-CA" smtClean="0"/>
              <a:t>2023-05-31</a:t>
            </a:fld>
            <a:endParaRPr lang="en-CA"/>
          </a:p>
        </p:txBody>
      </p:sp>
      <p:sp>
        <p:nvSpPr>
          <p:cNvPr id="5" name="Footer Placeholder 4">
            <a:extLst>
              <a:ext uri="{FF2B5EF4-FFF2-40B4-BE49-F238E27FC236}">
                <a16:creationId xmlns:a16="http://schemas.microsoft.com/office/drawing/2014/main" id="{16C533AE-06C4-1E56-2087-0CFC8A76F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823145D-3A76-26B8-EA76-2BBC57A02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F3B926-51A4-4AFA-9A77-C65B1394626D}" type="slidenum">
              <a:rPr lang="en-CA" smtClean="0"/>
              <a:t>‹#›</a:t>
            </a:fld>
            <a:endParaRPr lang="en-CA"/>
          </a:p>
        </p:txBody>
      </p:sp>
    </p:spTree>
    <p:extLst>
      <p:ext uri="{BB962C8B-B14F-4D97-AF65-F5344CB8AC3E}">
        <p14:creationId xmlns:p14="http://schemas.microsoft.com/office/powerpoint/2010/main" val="110257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5.png"/><Relationship Id="rId5" Type="http://schemas.openxmlformats.org/officeDocument/2006/relationships/diagramColors" Target="../diagrams/colors3.xml"/><Relationship Id="rId10" Type="http://schemas.openxmlformats.org/officeDocument/2006/relationships/diagramColors" Target="../diagrams/colors30.xml"/><Relationship Id="rId4" Type="http://schemas.openxmlformats.org/officeDocument/2006/relationships/diagramQuickStyle" Target="../diagrams/quickStyle3.xml"/><Relationship Id="rId9" Type="http://schemas.openxmlformats.org/officeDocument/2006/relationships/diagramQuickStyle" Target="../diagrams/quickStyle3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2.png"/><Relationship Id="rId7" Type="http://schemas.openxmlformats.org/officeDocument/2006/relationships/diagramColors" Target="../diagrams/colors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7.xml"/><Relationship Id="rId7" Type="http://schemas.openxmlformats.org/officeDocument/2006/relationships/image" Target="../media/image36.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tmp"/><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mp"/><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3F15CA-629C-2B56-F0FE-CE97F6ECF593}"/>
              </a:ext>
            </a:extLst>
          </p:cNvPr>
          <p:cNvSpPr/>
          <p:nvPr/>
        </p:nvSpPr>
        <p:spPr>
          <a:xfrm>
            <a:off x="6267635" y="1207363"/>
            <a:ext cx="2059619" cy="816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Placeholder 9" descr="skyline buildings from below">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282807" y="877657"/>
            <a:ext cx="4636730" cy="2325026"/>
          </a:xfrm>
          <a:ln>
            <a:solidFill>
              <a:schemeClr val="tx1"/>
            </a:solidFill>
          </a:ln>
        </p:spPr>
        <p:txBody>
          <a:bodyPr/>
          <a:lstStyle/>
          <a:p>
            <a:r>
              <a:rPr lang="en-US" dirty="0">
                <a:solidFill>
                  <a:schemeClr val="tx1"/>
                </a:solidFill>
                <a:latin typeface="Century" panose="02040604050505020304" pitchFamily="18" charset="0"/>
              </a:rPr>
              <a:t>E</a:t>
            </a:r>
            <a:r>
              <a:rPr lang="en-US" cap="none" dirty="0">
                <a:solidFill>
                  <a:schemeClr val="tx1"/>
                </a:solidFill>
                <a:latin typeface="Century" panose="02040604050505020304" pitchFamily="18" charset="0"/>
              </a:rPr>
              <a:t>mbedded</a:t>
            </a:r>
            <a:r>
              <a:rPr lang="en-US" dirty="0">
                <a:solidFill>
                  <a:schemeClr val="tx1"/>
                </a:solidFill>
                <a:latin typeface="Century" panose="02040604050505020304" pitchFamily="18" charset="0"/>
              </a:rPr>
              <a:t> AI m</a:t>
            </a:r>
            <a:r>
              <a:rPr lang="en-US" cap="none" dirty="0">
                <a:solidFill>
                  <a:schemeClr val="tx1"/>
                </a:solidFill>
                <a:latin typeface="Century" panose="02040604050505020304" pitchFamily="18" charset="0"/>
              </a:rPr>
              <a:t>edical</a:t>
            </a:r>
            <a:r>
              <a:rPr lang="en-US" dirty="0">
                <a:solidFill>
                  <a:schemeClr val="tx1"/>
                </a:solidFill>
                <a:latin typeface="Century" panose="02040604050505020304" pitchFamily="18" charset="0"/>
              </a:rPr>
              <a:t> q</a:t>
            </a:r>
            <a:r>
              <a:rPr lang="en-US" cap="none" dirty="0">
                <a:solidFill>
                  <a:schemeClr val="tx1"/>
                </a:solidFill>
                <a:latin typeface="Century" panose="02040604050505020304" pitchFamily="18" charset="0"/>
              </a:rPr>
              <a:t>uadcopter</a:t>
            </a:r>
            <a:endParaRPr lang="en-US" dirty="0">
              <a:solidFill>
                <a:schemeClr val="tx1"/>
              </a:solidFill>
              <a:latin typeface="Century" panose="02040604050505020304" pitchFamily="18" charset="0"/>
            </a:endParaRPr>
          </a:p>
        </p:txBody>
      </p:sp>
      <p:pic>
        <p:nvPicPr>
          <p:cNvPr id="7" name="Picture 6">
            <a:extLst>
              <a:ext uri="{FF2B5EF4-FFF2-40B4-BE49-F238E27FC236}">
                <a16:creationId xmlns:a16="http://schemas.microsoft.com/office/drawing/2014/main" id="{110E4A00-99F8-738F-F535-1B548B4BC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812" y="728545"/>
            <a:ext cx="5305661" cy="5305661"/>
          </a:xfrm>
          <a:prstGeom prst="rect">
            <a:avLst/>
          </a:prstGeom>
        </p:spPr>
      </p:pic>
      <p:sp>
        <p:nvSpPr>
          <p:cNvPr id="3" name="Rectangle 2">
            <a:extLst>
              <a:ext uri="{FF2B5EF4-FFF2-40B4-BE49-F238E27FC236}">
                <a16:creationId xmlns:a16="http://schemas.microsoft.com/office/drawing/2014/main" id="{F6A8A4A0-4742-9F37-3A53-24C0D9FA8E7E}"/>
              </a:ext>
            </a:extLst>
          </p:cNvPr>
          <p:cNvSpPr/>
          <p:nvPr/>
        </p:nvSpPr>
        <p:spPr>
          <a:xfrm>
            <a:off x="6347534" y="4074850"/>
            <a:ext cx="2894120" cy="461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90E22854-1D1E-C730-7B7E-8D829097583C}"/>
              </a:ext>
            </a:extLst>
          </p:cNvPr>
          <p:cNvSpPr txBox="1"/>
          <p:nvPr/>
        </p:nvSpPr>
        <p:spPr>
          <a:xfrm>
            <a:off x="6267634" y="3548908"/>
            <a:ext cx="5539665" cy="2431435"/>
          </a:xfrm>
          <a:prstGeom prst="rect">
            <a:avLst/>
          </a:prstGeom>
          <a:noFill/>
        </p:spPr>
        <p:txBody>
          <a:bodyPr wrap="square" rtlCol="0">
            <a:spAutoFit/>
          </a:bodyPr>
          <a:lstStyle/>
          <a:p>
            <a:r>
              <a:rPr lang="en-US" sz="2000" b="1" dirty="0">
                <a:latin typeface="Century" panose="02040604050505020304" pitchFamily="18" charset="0"/>
              </a:rPr>
              <a:t>Under supervision of:</a:t>
            </a:r>
            <a:r>
              <a:rPr lang="en-US" sz="2400" b="1" dirty="0"/>
              <a:t> </a:t>
            </a:r>
            <a:r>
              <a:rPr lang="en-US" dirty="0"/>
              <a:t>Dr. Kareem Badawi</a:t>
            </a:r>
          </a:p>
          <a:p>
            <a:r>
              <a:rPr lang="en-US" dirty="0"/>
              <a:t>		    	Dr. Mahmoud Hamed</a:t>
            </a:r>
          </a:p>
          <a:p>
            <a:endParaRPr lang="en-US" dirty="0"/>
          </a:p>
          <a:p>
            <a:r>
              <a:rPr lang="en-CA" sz="2000" b="1" dirty="0">
                <a:latin typeface="Century" panose="02040604050505020304" pitchFamily="18" charset="0"/>
              </a:rPr>
              <a:t>Student names:</a:t>
            </a:r>
            <a:r>
              <a:rPr lang="en-CA" dirty="0">
                <a:latin typeface="Century" panose="02040604050505020304" pitchFamily="18" charset="0"/>
              </a:rPr>
              <a:t> </a:t>
            </a:r>
            <a:r>
              <a:rPr lang="en-CA" dirty="0"/>
              <a:t>Hend Emad Saber</a:t>
            </a:r>
          </a:p>
          <a:p>
            <a:r>
              <a:rPr lang="en-CA" dirty="0"/>
              <a:t>	                   Nada El-Sayed Hassan</a:t>
            </a:r>
          </a:p>
          <a:p>
            <a:r>
              <a:rPr lang="en-CA" dirty="0"/>
              <a:t>	                   Govani Sami George</a:t>
            </a:r>
          </a:p>
          <a:p>
            <a:r>
              <a:rPr lang="en-CA" dirty="0"/>
              <a:t>	                   Aliaa Magdy Abd Al-</a:t>
            </a:r>
            <a:r>
              <a:rPr lang="en-CA" dirty="0" err="1"/>
              <a:t>Ghany</a:t>
            </a:r>
            <a:endParaRPr lang="en-CA" dirty="0"/>
          </a:p>
          <a:p>
            <a:r>
              <a:rPr lang="en-CA" dirty="0"/>
              <a:t>	                   Hager Ahmed </a:t>
            </a:r>
            <a:r>
              <a:rPr lang="en-CA" dirty="0" err="1"/>
              <a:t>Kotb</a:t>
            </a:r>
            <a:endParaRPr lang="en-CA" dirty="0"/>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CE946B-3720-4778-F148-3972A85C7ECF}"/>
              </a:ext>
            </a:extLst>
          </p:cNvPr>
          <p:cNvSpPr txBox="1">
            <a:spLocks/>
          </p:cNvSpPr>
          <p:nvPr/>
        </p:nvSpPr>
        <p:spPr>
          <a:xfrm>
            <a:off x="420949"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S" sz="2800" dirty="0">
                <a:solidFill>
                  <a:srgbClr val="C00000"/>
                </a:solidFill>
                <a:latin typeface="Century" panose="02040604050505020304" pitchFamily="18" charset="0"/>
              </a:rPr>
              <a:t>Random forest logic</a:t>
            </a:r>
            <a:endParaRPr lang="en-CA" sz="2800" dirty="0">
              <a:solidFill>
                <a:srgbClr val="C00000"/>
              </a:solidFill>
              <a:latin typeface="Century" panose="02040604050505020304" pitchFamily="18" charset="0"/>
            </a:endParaRPr>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AA71017C-1CBE-4247-9E70-4CE9F86D6476}"/>
                  </a:ext>
                </a:extLst>
              </p:cNvPr>
              <p:cNvGraphicFramePr/>
              <p:nvPr>
                <p:extLst>
                  <p:ext uri="{D42A27DB-BD31-4B8C-83A1-F6EECF244321}">
                    <p14:modId xmlns:p14="http://schemas.microsoft.com/office/powerpoint/2010/main" val="1997552037"/>
                  </p:ext>
                </p:extLst>
              </p:nvPr>
            </p:nvGraphicFramePr>
            <p:xfrm>
              <a:off x="4304689" y="1109711"/>
              <a:ext cx="7262920" cy="5072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AA71017C-1CBE-4247-9E70-4CE9F86D6476}"/>
                  </a:ext>
                </a:extLst>
              </p:cNvPr>
              <p:cNvGraphicFramePr/>
              <p:nvPr>
                <p:extLst>
                  <p:ext uri="{D42A27DB-BD31-4B8C-83A1-F6EECF244321}">
                    <p14:modId xmlns:p14="http://schemas.microsoft.com/office/powerpoint/2010/main" val="1997552037"/>
                  </p:ext>
                </p:extLst>
              </p:nvPr>
            </p:nvGraphicFramePr>
            <p:xfrm>
              <a:off x="4304689" y="1109711"/>
              <a:ext cx="7262920" cy="50724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TextBox 4">
            <a:extLst>
              <a:ext uri="{FF2B5EF4-FFF2-40B4-BE49-F238E27FC236}">
                <a16:creationId xmlns:a16="http://schemas.microsoft.com/office/drawing/2014/main" id="{E354C8B1-2BA5-89BD-A5B1-D54EC24BCE90}"/>
              </a:ext>
            </a:extLst>
          </p:cNvPr>
          <p:cNvSpPr txBox="1"/>
          <p:nvPr/>
        </p:nvSpPr>
        <p:spPr>
          <a:xfrm>
            <a:off x="660645" y="1127466"/>
            <a:ext cx="3218897" cy="3693319"/>
          </a:xfrm>
          <a:prstGeom prst="rect">
            <a:avLst/>
          </a:prstGeom>
          <a:noFill/>
        </p:spPr>
        <p:txBody>
          <a:bodyPr wrap="square" rtlCol="0">
            <a:spAutoFit/>
          </a:bodyPr>
          <a:lstStyle/>
          <a:p>
            <a:r>
              <a:rPr lang="en-AS" sz="2400" dirty="0">
                <a:solidFill>
                  <a:srgbClr val="C00000"/>
                </a:solidFill>
              </a:rPr>
              <a:t>W</a:t>
            </a:r>
            <a:r>
              <a:rPr lang="en-CA" sz="2400" dirty="0">
                <a:solidFill>
                  <a:srgbClr val="C00000"/>
                </a:solidFill>
              </a:rPr>
              <a:t>h</a:t>
            </a:r>
            <a:r>
              <a:rPr lang="en-AS" sz="2400" dirty="0">
                <a:solidFill>
                  <a:srgbClr val="C00000"/>
                </a:solidFill>
              </a:rPr>
              <a:t>en does creating the decision trees stop?</a:t>
            </a:r>
          </a:p>
          <a:p>
            <a:endParaRPr lang="en-AS" sz="2400" dirty="0">
              <a:solidFill>
                <a:srgbClr val="C00000"/>
              </a:solidFill>
            </a:endParaRPr>
          </a:p>
          <a:p>
            <a:r>
              <a:rPr lang="en-AS" dirty="0"/>
              <a:t>1. When decision tree splitting  tops when reaching the maximum depth value that is given to the algorithm.</a:t>
            </a:r>
          </a:p>
          <a:p>
            <a:endParaRPr lang="en-AS" dirty="0"/>
          </a:p>
          <a:p>
            <a:r>
              <a:rPr lang="en-AS" dirty="0"/>
              <a:t>2. Or when the number of decision trees reached maximum which is also given to the algorithm.</a:t>
            </a:r>
          </a:p>
        </p:txBody>
      </p:sp>
      <p:sp>
        <p:nvSpPr>
          <p:cNvPr id="6" name="TextBox 5">
            <a:extLst>
              <a:ext uri="{FF2B5EF4-FFF2-40B4-BE49-F238E27FC236}">
                <a16:creationId xmlns:a16="http://schemas.microsoft.com/office/drawing/2014/main" id="{14A75136-6813-E917-329D-E41242C172EA}"/>
              </a:ext>
            </a:extLst>
          </p:cNvPr>
          <p:cNvSpPr txBox="1"/>
          <p:nvPr/>
        </p:nvSpPr>
        <p:spPr>
          <a:xfrm>
            <a:off x="781235" y="5291091"/>
            <a:ext cx="2601157" cy="1200329"/>
          </a:xfrm>
          <a:prstGeom prst="rect">
            <a:avLst/>
          </a:prstGeom>
          <a:noFill/>
          <a:ln>
            <a:solidFill>
              <a:schemeClr val="accent1"/>
            </a:solidFill>
          </a:ln>
        </p:spPr>
        <p:txBody>
          <a:bodyPr wrap="square" rtlCol="0">
            <a:spAutoFit/>
          </a:bodyPr>
          <a:lstStyle/>
          <a:p>
            <a:r>
              <a:rPr lang="en-AS" dirty="0"/>
              <a:t>The given best hyperparameters values are calculated using cross validation techniques.</a:t>
            </a:r>
            <a:endParaRPr lang="en-CA" dirty="0"/>
          </a:p>
        </p:txBody>
      </p:sp>
      <p:pic>
        <p:nvPicPr>
          <p:cNvPr id="9" name="Picture 8">
            <a:extLst>
              <a:ext uri="{FF2B5EF4-FFF2-40B4-BE49-F238E27FC236}">
                <a16:creationId xmlns:a16="http://schemas.microsoft.com/office/drawing/2014/main" id="{E83B398D-D69D-0D02-776D-1D3A26ED93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427321">
            <a:off x="9981578" y="-506006"/>
            <a:ext cx="2926334" cy="2469094"/>
          </a:xfrm>
          <a:prstGeom prst="rect">
            <a:avLst/>
          </a:prstGeom>
        </p:spPr>
      </p:pic>
      <p:sp>
        <p:nvSpPr>
          <p:cNvPr id="7" name="Slide Number Placeholder 6">
            <a:extLst>
              <a:ext uri="{FF2B5EF4-FFF2-40B4-BE49-F238E27FC236}">
                <a16:creationId xmlns:a16="http://schemas.microsoft.com/office/drawing/2014/main" id="{542237E2-A045-E9D7-0443-793F68DA73E2}"/>
              </a:ext>
            </a:extLst>
          </p:cNvPr>
          <p:cNvSpPr>
            <a:spLocks noGrp="1"/>
          </p:cNvSpPr>
          <p:nvPr>
            <p:ph type="sldNum" sz="quarter" idx="12"/>
          </p:nvPr>
        </p:nvSpPr>
        <p:spPr/>
        <p:txBody>
          <a:bodyPr/>
          <a:lstStyle/>
          <a:p>
            <a:fld id="{CAF3B926-51A4-4AFA-9A77-C65B1394626D}" type="slidenum">
              <a:rPr lang="en-CA" smtClean="0"/>
              <a:t>10</a:t>
            </a:fld>
            <a:endParaRPr lang="en-CA"/>
          </a:p>
        </p:txBody>
      </p:sp>
    </p:spTree>
    <p:extLst>
      <p:ext uri="{BB962C8B-B14F-4D97-AF65-F5344CB8AC3E}">
        <p14:creationId xmlns:p14="http://schemas.microsoft.com/office/powerpoint/2010/main" val="146571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8100EE-8A7A-B01C-1712-F9B7D38BFECC}"/>
              </a:ext>
            </a:extLst>
          </p:cNvPr>
          <p:cNvSpPr txBox="1">
            <a:spLocks/>
          </p:cNvSpPr>
          <p:nvPr/>
        </p:nvSpPr>
        <p:spPr>
          <a:xfrm>
            <a:off x="420949"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panose="02040604050505020304" pitchFamily="18" charset="0"/>
              </a:rPr>
              <a:t>6. Deployment</a:t>
            </a:r>
            <a:endParaRPr lang="en-CA" sz="3600" dirty="0">
              <a:latin typeface="Century" panose="02040604050505020304" pitchFamily="18" charset="0"/>
            </a:endParaRPr>
          </a:p>
        </p:txBody>
      </p:sp>
      <p:cxnSp>
        <p:nvCxnSpPr>
          <p:cNvPr id="48" name="Straight Connector 47">
            <a:extLst>
              <a:ext uri="{FF2B5EF4-FFF2-40B4-BE49-F238E27FC236}">
                <a16:creationId xmlns:a16="http://schemas.microsoft.com/office/drawing/2014/main" id="{36038DEE-D5B5-954D-ABE3-733D1E136176}"/>
              </a:ext>
            </a:extLst>
          </p:cNvPr>
          <p:cNvCxnSpPr/>
          <p:nvPr/>
        </p:nvCxnSpPr>
        <p:spPr>
          <a:xfrm>
            <a:off x="1944210" y="1171343"/>
            <a:ext cx="0" cy="2424621"/>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FC6DCAE1-0B0B-232B-3BAC-212408C5D194}"/>
              </a:ext>
            </a:extLst>
          </p:cNvPr>
          <p:cNvCxnSpPr>
            <a:cxnSpLocks/>
          </p:cNvCxnSpPr>
          <p:nvPr/>
        </p:nvCxnSpPr>
        <p:spPr>
          <a:xfrm flipV="1">
            <a:off x="1944210" y="3558999"/>
            <a:ext cx="2743201" cy="233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2" name="TextBox 51">
            <a:extLst>
              <a:ext uri="{FF2B5EF4-FFF2-40B4-BE49-F238E27FC236}">
                <a16:creationId xmlns:a16="http://schemas.microsoft.com/office/drawing/2014/main" id="{EEE9241F-6D9C-53DC-A968-D2A246CACCA5}"/>
              </a:ext>
            </a:extLst>
          </p:cNvPr>
          <p:cNvSpPr txBox="1"/>
          <p:nvPr/>
        </p:nvSpPr>
        <p:spPr>
          <a:xfrm>
            <a:off x="2071460" y="3213062"/>
            <a:ext cx="2450236" cy="369332"/>
          </a:xfrm>
          <a:prstGeom prst="rect">
            <a:avLst/>
          </a:prstGeom>
          <a:noFill/>
        </p:spPr>
        <p:txBody>
          <a:bodyPr wrap="square" rtlCol="0">
            <a:spAutoFit/>
          </a:bodyPr>
          <a:lstStyle/>
          <a:p>
            <a:r>
              <a:rPr lang="en-CA" dirty="0"/>
              <a:t>Using </a:t>
            </a:r>
            <a:r>
              <a:rPr lang="en-CA" dirty="0">
                <a:solidFill>
                  <a:srgbClr val="102AEE"/>
                </a:solidFill>
              </a:rPr>
              <a:t>flask</a:t>
            </a:r>
            <a:r>
              <a:rPr lang="en-CA" dirty="0"/>
              <a:t> framework</a:t>
            </a:r>
          </a:p>
        </p:txBody>
      </p:sp>
      <p:pic>
        <p:nvPicPr>
          <p:cNvPr id="54" name="Picture 53">
            <a:extLst>
              <a:ext uri="{FF2B5EF4-FFF2-40B4-BE49-F238E27FC236}">
                <a16:creationId xmlns:a16="http://schemas.microsoft.com/office/drawing/2014/main" id="{5F631F2E-1EDA-D6AE-96C7-2C791AE81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13" y="4856802"/>
            <a:ext cx="2926334" cy="2469094"/>
          </a:xfrm>
          <a:prstGeom prst="rect">
            <a:avLst/>
          </a:prstGeom>
        </p:spPr>
      </p:pic>
      <p:sp>
        <p:nvSpPr>
          <p:cNvPr id="3" name="Slide Number Placeholder 2">
            <a:extLst>
              <a:ext uri="{FF2B5EF4-FFF2-40B4-BE49-F238E27FC236}">
                <a16:creationId xmlns:a16="http://schemas.microsoft.com/office/drawing/2014/main" id="{605A88EF-71F7-1A68-5759-FCA062B71CEF}"/>
              </a:ext>
            </a:extLst>
          </p:cNvPr>
          <p:cNvSpPr>
            <a:spLocks noGrp="1"/>
          </p:cNvSpPr>
          <p:nvPr>
            <p:ph type="sldNum" sz="quarter" idx="12"/>
          </p:nvPr>
        </p:nvSpPr>
        <p:spPr/>
        <p:txBody>
          <a:bodyPr/>
          <a:lstStyle/>
          <a:p>
            <a:fld id="{CAF3B926-51A4-4AFA-9A77-C65B1394626D}" type="slidenum">
              <a:rPr lang="en-CA" smtClean="0"/>
              <a:t>11</a:t>
            </a:fld>
            <a:endParaRPr lang="en-CA"/>
          </a:p>
        </p:txBody>
      </p:sp>
      <p:pic>
        <p:nvPicPr>
          <p:cNvPr id="47" name="Picture 46">
            <a:extLst>
              <a:ext uri="{FF2B5EF4-FFF2-40B4-BE49-F238E27FC236}">
                <a16:creationId xmlns:a16="http://schemas.microsoft.com/office/drawing/2014/main" id="{5977E6E2-59E7-AD24-EB8D-95B8F2E30E53}"/>
              </a:ext>
            </a:extLst>
          </p:cNvPr>
          <p:cNvPicPr>
            <a:picLocks noChangeAspect="1"/>
          </p:cNvPicPr>
          <p:nvPr/>
        </p:nvPicPr>
        <p:blipFill>
          <a:blip r:embed="rId3"/>
          <a:stretch>
            <a:fillRect/>
          </a:stretch>
        </p:blipFill>
        <p:spPr>
          <a:xfrm>
            <a:off x="4793951" y="1574970"/>
            <a:ext cx="6838950" cy="4333875"/>
          </a:xfrm>
          <a:prstGeom prst="rect">
            <a:avLst/>
          </a:prstGeom>
        </p:spPr>
      </p:pic>
    </p:spTree>
    <p:extLst>
      <p:ext uri="{BB962C8B-B14F-4D97-AF65-F5344CB8AC3E}">
        <p14:creationId xmlns:p14="http://schemas.microsoft.com/office/powerpoint/2010/main" val="426188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D2978-6F66-3B85-B9F3-097A13E10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881098" y="368035"/>
            <a:ext cx="3657973" cy="61219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3">
            <a:extLst>
              <a:ext uri="{FF2B5EF4-FFF2-40B4-BE49-F238E27FC236}">
                <a16:creationId xmlns:a16="http://schemas.microsoft.com/office/drawing/2014/main" id="{442F7269-229C-F21E-37A7-7757C431F0A6}"/>
              </a:ext>
            </a:extLst>
          </p:cNvPr>
          <p:cNvSpPr/>
          <p:nvPr/>
        </p:nvSpPr>
        <p:spPr>
          <a:xfrm>
            <a:off x="526704" y="2461333"/>
            <a:ext cx="4847208" cy="193533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Arial Rounded MT Bold" panose="020F0704030504030204" pitchFamily="34" charset="0"/>
              </a:rPr>
              <a:t>Path planning</a:t>
            </a:r>
            <a:endParaRPr lang="en-CA" sz="5000" dirty="0">
              <a:solidFill>
                <a:schemeClr val="tx1"/>
              </a:solidFill>
              <a:latin typeface="Arial Rounded MT Bold" panose="020F0704030504030204" pitchFamily="34" charset="0"/>
            </a:endParaRPr>
          </a:p>
        </p:txBody>
      </p:sp>
      <p:sp>
        <p:nvSpPr>
          <p:cNvPr id="5" name="Slide Number Placeholder 4">
            <a:extLst>
              <a:ext uri="{FF2B5EF4-FFF2-40B4-BE49-F238E27FC236}">
                <a16:creationId xmlns:a16="http://schemas.microsoft.com/office/drawing/2014/main" id="{24752F4E-6E9D-08FF-4F53-75D52D43529A}"/>
              </a:ext>
            </a:extLst>
          </p:cNvPr>
          <p:cNvSpPr>
            <a:spLocks noGrp="1"/>
          </p:cNvSpPr>
          <p:nvPr>
            <p:ph type="sldNum" sz="quarter" idx="12"/>
          </p:nvPr>
        </p:nvSpPr>
        <p:spPr>
          <a:xfrm>
            <a:off x="9240915" y="6356350"/>
            <a:ext cx="2743200" cy="365125"/>
          </a:xfrm>
        </p:spPr>
        <p:txBody>
          <a:bodyPr/>
          <a:lstStyle/>
          <a:p>
            <a:fld id="{CAF3B926-51A4-4AFA-9A77-C65B1394626D}" type="slidenum">
              <a:rPr lang="en-CA" smtClean="0"/>
              <a:t>12</a:t>
            </a:fld>
            <a:endParaRPr lang="en-CA"/>
          </a:p>
        </p:txBody>
      </p:sp>
      <p:sp>
        <p:nvSpPr>
          <p:cNvPr id="7" name="TextBox 6">
            <a:extLst>
              <a:ext uri="{FF2B5EF4-FFF2-40B4-BE49-F238E27FC236}">
                <a16:creationId xmlns:a16="http://schemas.microsoft.com/office/drawing/2014/main" id="{FFB32F54-9814-FAD8-A97E-5B854EB51807}"/>
              </a:ext>
            </a:extLst>
          </p:cNvPr>
          <p:cNvSpPr txBox="1"/>
          <p:nvPr/>
        </p:nvSpPr>
        <p:spPr>
          <a:xfrm>
            <a:off x="597023" y="5777496"/>
            <a:ext cx="11361198" cy="1015663"/>
          </a:xfrm>
          <a:prstGeom prst="rect">
            <a:avLst/>
          </a:prstGeom>
          <a:noFill/>
        </p:spPr>
        <p:txBody>
          <a:bodyPr wrap="square">
            <a:spAutoFit/>
          </a:bodyPr>
          <a:lstStyle/>
          <a:p>
            <a:r>
              <a:rPr lang="en-US" sz="1200" b="1" dirty="0">
                <a:effectLst/>
              </a:rPr>
              <a:t>References: </a:t>
            </a:r>
          </a:p>
          <a:p>
            <a:r>
              <a:rPr lang="en-US" sz="1200" dirty="0">
                <a:effectLst/>
              </a:rPr>
              <a:t>[1] </a:t>
            </a:r>
            <a:r>
              <a:rPr lang="en-US" sz="1200" dirty="0" err="1">
                <a:effectLst/>
              </a:rPr>
              <a:t>Veras</a:t>
            </a:r>
            <a:r>
              <a:rPr lang="en-US" sz="1200" dirty="0">
                <a:effectLst/>
              </a:rPr>
              <a:t>, L. G., Medeiros, F. L., &amp; Guimaraes, L. N. (2019). Systematic literature review of sampling process in rapidly-exploring random trees. </a:t>
            </a:r>
            <a:r>
              <a:rPr lang="en-US" sz="1200" i="1" dirty="0">
                <a:effectLst/>
              </a:rPr>
              <a:t>IEEE Access</a:t>
            </a:r>
            <a:r>
              <a:rPr lang="en-US" sz="1200" dirty="0">
                <a:effectLst/>
              </a:rPr>
              <a:t>, </a:t>
            </a:r>
            <a:r>
              <a:rPr lang="en-US" sz="1200" i="1" dirty="0">
                <a:effectLst/>
              </a:rPr>
              <a:t>7</a:t>
            </a:r>
            <a:r>
              <a:rPr lang="en-US" sz="1200" dirty="0">
                <a:effectLst/>
              </a:rPr>
              <a:t>, 50933–50953. https://doi.org/10.1109/access.2019.2908100 </a:t>
            </a:r>
          </a:p>
          <a:p>
            <a:r>
              <a:rPr lang="en-US" sz="1200" dirty="0"/>
              <a:t>[2] </a:t>
            </a:r>
            <a:r>
              <a:rPr lang="en-US" sz="1200" dirty="0" err="1"/>
              <a:t>Gugan</a:t>
            </a:r>
            <a:r>
              <a:rPr lang="en-US" sz="1200" dirty="0"/>
              <a:t>, G., &amp;amp; Haque, A. (2023). Path planning for autonomous drones: Challenges and future directions. Drones, 7(3), 169. https://doi.org/10.3390/drones70301 69 </a:t>
            </a:r>
          </a:p>
          <a:p>
            <a:r>
              <a:rPr lang="en-US" sz="1200" dirty="0">
                <a:effectLst/>
              </a:rPr>
              <a:t>[3] LaValle, S.M., 1998. Rapidly-exploring random trees: A new tool for path planning.</a:t>
            </a:r>
          </a:p>
        </p:txBody>
      </p:sp>
    </p:spTree>
    <p:extLst>
      <p:ext uri="{BB962C8B-B14F-4D97-AF65-F5344CB8AC3E}">
        <p14:creationId xmlns:p14="http://schemas.microsoft.com/office/powerpoint/2010/main" val="59720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5DF9-C619-4969-7071-C2AA14CF8BC4}"/>
              </a:ext>
            </a:extLst>
          </p:cNvPr>
          <p:cNvSpPr txBox="1">
            <a:spLocks/>
          </p:cNvSpPr>
          <p:nvPr/>
        </p:nvSpPr>
        <p:spPr>
          <a:xfrm>
            <a:off x="1015753" y="311860"/>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panose="02040604050505020304" pitchFamily="18" charset="0"/>
              </a:rPr>
              <a:t>Path planning</a:t>
            </a:r>
            <a:endParaRPr lang="en-CA" dirty="0">
              <a:latin typeface="Century" panose="02040604050505020304" pitchFamily="18" charset="0"/>
            </a:endParaRPr>
          </a:p>
        </p:txBody>
      </p:sp>
      <p:sp>
        <p:nvSpPr>
          <p:cNvPr id="6" name="Oval 5">
            <a:extLst>
              <a:ext uri="{FF2B5EF4-FFF2-40B4-BE49-F238E27FC236}">
                <a16:creationId xmlns:a16="http://schemas.microsoft.com/office/drawing/2014/main" id="{3467F4C2-B5A4-D660-7744-6DECD848FDFD}"/>
              </a:ext>
            </a:extLst>
          </p:cNvPr>
          <p:cNvSpPr/>
          <p:nvPr/>
        </p:nvSpPr>
        <p:spPr>
          <a:xfrm>
            <a:off x="1015753" y="2272683"/>
            <a:ext cx="2126942" cy="15979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RRT* Algorithm</a:t>
            </a:r>
            <a:endParaRPr lang="en-CA" dirty="0">
              <a:solidFill>
                <a:schemeClr val="tx1"/>
              </a:solidFill>
            </a:endParaRPr>
          </a:p>
        </p:txBody>
      </p:sp>
      <p:cxnSp>
        <p:nvCxnSpPr>
          <p:cNvPr id="8" name="Straight Arrow Connector 7">
            <a:extLst>
              <a:ext uri="{FF2B5EF4-FFF2-40B4-BE49-F238E27FC236}">
                <a16:creationId xmlns:a16="http://schemas.microsoft.com/office/drawing/2014/main" id="{91A0D803-DFB6-6F33-4FC0-19037C387F84}"/>
              </a:ext>
            </a:extLst>
          </p:cNvPr>
          <p:cNvCxnSpPr>
            <a:stCxn id="6" idx="6"/>
          </p:cNvCxnSpPr>
          <p:nvPr/>
        </p:nvCxnSpPr>
        <p:spPr>
          <a:xfrm flipV="1">
            <a:off x="3142695" y="3070533"/>
            <a:ext cx="1402672" cy="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220A3E-4A61-C804-F24A-F4C06F2654D0}"/>
              </a:ext>
            </a:extLst>
          </p:cNvPr>
          <p:cNvSpPr/>
          <p:nvPr/>
        </p:nvSpPr>
        <p:spPr>
          <a:xfrm>
            <a:off x="4621567" y="2271542"/>
            <a:ext cx="2126942" cy="159798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Informed RRT* Algorithm</a:t>
            </a:r>
            <a:endParaRPr lang="en-CA" dirty="0">
              <a:solidFill>
                <a:schemeClr val="tx1"/>
              </a:solidFill>
            </a:endParaRPr>
          </a:p>
        </p:txBody>
      </p:sp>
      <p:sp>
        <p:nvSpPr>
          <p:cNvPr id="10" name="TextBox 9">
            <a:extLst>
              <a:ext uri="{FF2B5EF4-FFF2-40B4-BE49-F238E27FC236}">
                <a16:creationId xmlns:a16="http://schemas.microsoft.com/office/drawing/2014/main" id="{2C608C76-352E-BA39-C005-396F1056F0D1}"/>
              </a:ext>
            </a:extLst>
          </p:cNvPr>
          <p:cNvSpPr txBox="1"/>
          <p:nvPr/>
        </p:nvSpPr>
        <p:spPr>
          <a:xfrm>
            <a:off x="3142695" y="2747366"/>
            <a:ext cx="1363900" cy="646331"/>
          </a:xfrm>
          <a:prstGeom prst="rect">
            <a:avLst/>
          </a:prstGeom>
          <a:noFill/>
        </p:spPr>
        <p:txBody>
          <a:bodyPr wrap="none" rtlCol="0">
            <a:spAutoFit/>
          </a:bodyPr>
          <a:lstStyle/>
          <a:p>
            <a:r>
              <a:rPr lang="en-AS" dirty="0"/>
              <a:t>After </a:t>
            </a:r>
          </a:p>
          <a:p>
            <a:r>
              <a:rPr lang="en-AS" dirty="0"/>
              <a:t>optimization</a:t>
            </a:r>
            <a:endParaRPr lang="en-CA" dirty="0"/>
          </a:p>
        </p:txBody>
      </p:sp>
      <p:sp>
        <p:nvSpPr>
          <p:cNvPr id="11" name="Rectangle 10">
            <a:extLst>
              <a:ext uri="{FF2B5EF4-FFF2-40B4-BE49-F238E27FC236}">
                <a16:creationId xmlns:a16="http://schemas.microsoft.com/office/drawing/2014/main" id="{C7D9CFB5-0903-F229-3AF3-59E2CF345883}"/>
              </a:ext>
            </a:extLst>
          </p:cNvPr>
          <p:cNvSpPr/>
          <p:nvPr/>
        </p:nvSpPr>
        <p:spPr>
          <a:xfrm>
            <a:off x="2761174" y="3821565"/>
            <a:ext cx="2126942" cy="54153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Ellipse sampling technique</a:t>
            </a:r>
            <a:endParaRPr lang="en-CA" dirty="0">
              <a:solidFill>
                <a:schemeClr val="tx1"/>
              </a:solidFill>
            </a:endParaRPr>
          </a:p>
        </p:txBody>
      </p:sp>
      <p:cxnSp>
        <p:nvCxnSpPr>
          <p:cNvPr id="13" name="Straight Arrow Connector 12">
            <a:extLst>
              <a:ext uri="{FF2B5EF4-FFF2-40B4-BE49-F238E27FC236}">
                <a16:creationId xmlns:a16="http://schemas.microsoft.com/office/drawing/2014/main" id="{05A445D2-FF64-4060-9B3E-244B9182D954}"/>
              </a:ext>
            </a:extLst>
          </p:cNvPr>
          <p:cNvCxnSpPr>
            <a:cxnSpLocks/>
            <a:stCxn id="11" idx="0"/>
          </p:cNvCxnSpPr>
          <p:nvPr/>
        </p:nvCxnSpPr>
        <p:spPr>
          <a:xfrm flipV="1">
            <a:off x="3824645" y="3404314"/>
            <a:ext cx="0" cy="417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3C9D3E-A7BD-B236-713D-A643BB3FF993}"/>
              </a:ext>
            </a:extLst>
          </p:cNvPr>
          <p:cNvSpPr/>
          <p:nvPr/>
        </p:nvSpPr>
        <p:spPr>
          <a:xfrm>
            <a:off x="7244179" y="1313895"/>
            <a:ext cx="3728621" cy="52378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Produced the path in 6 seconds</a:t>
            </a:r>
            <a:endParaRPr lang="en-CA" dirty="0">
              <a:solidFill>
                <a:schemeClr val="tx1"/>
              </a:solidFill>
            </a:endParaRPr>
          </a:p>
        </p:txBody>
      </p:sp>
      <p:sp>
        <p:nvSpPr>
          <p:cNvPr id="17" name="Rectangle: Rounded Corners 16">
            <a:extLst>
              <a:ext uri="{FF2B5EF4-FFF2-40B4-BE49-F238E27FC236}">
                <a16:creationId xmlns:a16="http://schemas.microsoft.com/office/drawing/2014/main" id="{3FEB5FE0-9FF6-A0CD-636C-93BC611FF581}"/>
              </a:ext>
            </a:extLst>
          </p:cNvPr>
          <p:cNvSpPr/>
          <p:nvPr/>
        </p:nvSpPr>
        <p:spPr>
          <a:xfrm>
            <a:off x="7244178" y="2808639"/>
            <a:ext cx="3728622" cy="52378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The drone reached the goal of 7m in 22 seconds using SITL Simulation</a:t>
            </a:r>
            <a:endParaRPr lang="en-CA" dirty="0">
              <a:solidFill>
                <a:schemeClr val="tx1"/>
              </a:solidFill>
            </a:endParaRPr>
          </a:p>
        </p:txBody>
      </p:sp>
      <p:sp>
        <p:nvSpPr>
          <p:cNvPr id="18" name="Rectangle: Rounded Corners 17">
            <a:extLst>
              <a:ext uri="{FF2B5EF4-FFF2-40B4-BE49-F238E27FC236}">
                <a16:creationId xmlns:a16="http://schemas.microsoft.com/office/drawing/2014/main" id="{34BCE41A-322E-2496-AE0C-C89CE2B09197}"/>
              </a:ext>
            </a:extLst>
          </p:cNvPr>
          <p:cNvSpPr/>
          <p:nvPr/>
        </p:nvSpPr>
        <p:spPr>
          <a:xfrm>
            <a:off x="7244178" y="4092334"/>
            <a:ext cx="3728622" cy="142541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S" dirty="0">
                <a:solidFill>
                  <a:schemeClr val="tx1"/>
                </a:solidFill>
              </a:rPr>
              <a:t>The drone reached the goal of 7m far from the start in 22 seconds</a:t>
            </a:r>
          </a:p>
          <a:p>
            <a:pPr algn="ctr"/>
            <a:r>
              <a:rPr lang="en-AS" dirty="0">
                <a:solidFill>
                  <a:schemeClr val="tx1"/>
                </a:solidFill>
              </a:rPr>
              <a:t>(6seconds of path calculations and 14 seconds for movement with speed 0.5 m/sec)</a:t>
            </a:r>
            <a:endParaRPr lang="en-CA" dirty="0">
              <a:solidFill>
                <a:schemeClr val="tx1"/>
              </a:solidFill>
            </a:endParaRPr>
          </a:p>
        </p:txBody>
      </p:sp>
      <p:cxnSp>
        <p:nvCxnSpPr>
          <p:cNvPr id="20" name="Straight Arrow Connector 19">
            <a:extLst>
              <a:ext uri="{FF2B5EF4-FFF2-40B4-BE49-F238E27FC236}">
                <a16:creationId xmlns:a16="http://schemas.microsoft.com/office/drawing/2014/main" id="{95D00B01-046B-CA7D-0348-B48213931707}"/>
              </a:ext>
            </a:extLst>
          </p:cNvPr>
          <p:cNvCxnSpPr>
            <a:stCxn id="9" idx="7"/>
          </p:cNvCxnSpPr>
          <p:nvPr/>
        </p:nvCxnSpPr>
        <p:spPr>
          <a:xfrm flipV="1">
            <a:off x="6437026" y="1837678"/>
            <a:ext cx="807152" cy="667883"/>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02E0517-027A-9533-76DA-A37B7F5D13EF}"/>
              </a:ext>
            </a:extLst>
          </p:cNvPr>
          <p:cNvCxnSpPr>
            <a:stCxn id="9" idx="6"/>
            <a:endCxn id="17" idx="1"/>
          </p:cNvCxnSpPr>
          <p:nvPr/>
        </p:nvCxnSpPr>
        <p:spPr>
          <a:xfrm flipV="1">
            <a:off x="6748509" y="3070531"/>
            <a:ext cx="49566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6F88092-5BEF-B5D4-BDB3-055DEE5879CF}"/>
              </a:ext>
            </a:extLst>
          </p:cNvPr>
          <p:cNvCxnSpPr>
            <a:stCxn id="9" idx="5"/>
          </p:cNvCxnSpPr>
          <p:nvPr/>
        </p:nvCxnSpPr>
        <p:spPr>
          <a:xfrm>
            <a:off x="6437026" y="3635504"/>
            <a:ext cx="807152" cy="537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B98FB21-984F-BF2C-C6B9-0EFF6E98479A}"/>
                  </a:ext>
                </a:extLst>
              </p:cNvPr>
              <p:cNvSpPr/>
              <p:nvPr/>
            </p:nvSpPr>
            <p:spPr>
              <a:xfrm>
                <a:off x="1015753" y="5783529"/>
                <a:ext cx="4231168" cy="541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S" b="1" dirty="0">
                    <a:solidFill>
                      <a:srgbClr val="C00000"/>
                    </a:solidFill>
                  </a:rPr>
                  <a:t>Assumption</a:t>
                </a:r>
                <a:r>
                  <a:rPr lang="en-AS" dirty="0">
                    <a:solidFill>
                      <a:schemeClr val="tx1"/>
                    </a:solidFill>
                  </a:rPr>
                  <a:t>:</a:t>
                </a:r>
              </a:p>
              <a:p>
                <a:r>
                  <a:rPr lang="en-AS" dirty="0">
                    <a:solidFill>
                      <a:schemeClr val="tx1"/>
                    </a:solidFill>
                  </a:rPr>
                  <a:t>GPS locations must be converted into x and y format, this is done using these equations where R = 6371 km</a:t>
                </a:r>
                <a14:m>
                  <m:oMath xmlns:m="http://schemas.openxmlformats.org/officeDocument/2006/math">
                    <m:r>
                      <a:rPr lang="en-CA" sz="1800" kern="100" smtClean="0">
                        <a:effectLst/>
                        <a:latin typeface="Cambria Math" panose="02040503050406030204" pitchFamily="18" charset="0"/>
                        <a:ea typeface="Calibri" panose="020F0502020204030204" pitchFamily="34" charset="0"/>
                      </a:rPr>
                      <m:t>=</m:t>
                    </m:r>
                    <m:r>
                      <m:rPr>
                        <m:sty m:val="p"/>
                      </m:rPr>
                      <a:rPr lang="en-CA" sz="1800" kern="100" smtClean="0">
                        <a:effectLst/>
                        <a:latin typeface="Cambria Math" panose="02040503050406030204" pitchFamily="18" charset="0"/>
                        <a:ea typeface="Calibri" panose="020F0502020204030204" pitchFamily="34" charset="0"/>
                      </a:rPr>
                      <m:t>R</m:t>
                    </m:r>
                    <m:r>
                      <a:rPr lang="en-CA" sz="1800" i="1" kern="100">
                        <a:effectLst/>
                        <a:latin typeface="Cambria Math" panose="02040503050406030204" pitchFamily="18" charset="0"/>
                        <a:ea typeface="Calibri" panose="020F0502020204030204" pitchFamily="34" charset="0"/>
                      </a:rPr>
                      <m:t>∗</m:t>
                    </m:r>
                    <m:func>
                      <m:funcPr>
                        <m:ctrlPr>
                          <a:rPr lang="en-CA" sz="1800" i="1" kern="100">
                            <a:effectLst/>
                            <a:latin typeface="Cambria Math" panose="02040503050406030204" pitchFamily="18" charset="0"/>
                            <a:ea typeface="Calibri" panose="020F0502020204030204" pitchFamily="34" charset="0"/>
                          </a:rPr>
                        </m:ctrlPr>
                      </m:funcPr>
                      <m:fName>
                        <m:r>
                          <m:rPr>
                            <m:sty m:val="p"/>
                          </m:rPr>
                          <a:rPr lang="en-CA" sz="1800" kern="100">
                            <a:effectLst/>
                            <a:latin typeface="Cambria Math" panose="02040503050406030204" pitchFamily="18" charset="0"/>
                            <a:ea typeface="Calibri" panose="020F0502020204030204" pitchFamily="34" charset="0"/>
                          </a:rPr>
                          <m:t>cos</m:t>
                        </m:r>
                      </m:fName>
                      <m:e>
                        <m:d>
                          <m:dPr>
                            <m:ctrlPr>
                              <a:rPr lang="en-CA" sz="1800" i="1" kern="100">
                                <a:effectLst/>
                                <a:latin typeface="Cambria Math" panose="02040503050406030204" pitchFamily="18" charset="0"/>
                                <a:ea typeface="Calibri" panose="020F0502020204030204" pitchFamily="34" charset="0"/>
                              </a:rPr>
                            </m:ctrlPr>
                          </m:dPr>
                          <m:e>
                            <m:r>
                              <a:rPr lang="en-CA" sz="1800" i="1" kern="100">
                                <a:effectLst/>
                                <a:latin typeface="Cambria Math" panose="02040503050406030204" pitchFamily="18" charset="0"/>
                                <a:ea typeface="Calibri" panose="020F0502020204030204" pitchFamily="34" charset="0"/>
                              </a:rPr>
                              <m:t>𝑙𝑎𝑡𝑖𝑡𝑢𝑑𝑒</m:t>
                            </m:r>
                          </m:e>
                        </m:d>
                      </m:e>
                    </m:func>
                    <m:r>
                      <a:rPr lang="en-CA" sz="1800" i="1" kern="100">
                        <a:effectLst/>
                        <a:latin typeface="Cambria Math" panose="02040503050406030204" pitchFamily="18" charset="0"/>
                        <a:ea typeface="Calibri" panose="020F0502020204030204" pitchFamily="34" charset="0"/>
                      </a:rPr>
                      <m:t>∗</m:t>
                    </m:r>
                    <m:func>
                      <m:funcPr>
                        <m:ctrlPr>
                          <a:rPr lang="en-CA" sz="1800" i="1" kern="100">
                            <a:effectLst/>
                            <a:latin typeface="Cambria Math" panose="02040503050406030204" pitchFamily="18" charset="0"/>
                            <a:ea typeface="Calibri" panose="020F0502020204030204" pitchFamily="34" charset="0"/>
                          </a:rPr>
                        </m:ctrlPr>
                      </m:funcPr>
                      <m:fName>
                        <m:r>
                          <m:rPr>
                            <m:sty m:val="p"/>
                          </m:rPr>
                          <a:rPr lang="en-CA" sz="1800" kern="100">
                            <a:effectLst/>
                            <a:latin typeface="Cambria Math" panose="02040503050406030204" pitchFamily="18" charset="0"/>
                            <a:ea typeface="Calibri" panose="020F0502020204030204" pitchFamily="34" charset="0"/>
                          </a:rPr>
                          <m:t>cos</m:t>
                        </m:r>
                      </m:fName>
                      <m:e>
                        <m:d>
                          <m:dPr>
                            <m:ctrlPr>
                              <a:rPr lang="en-CA" sz="1800" i="1" kern="100">
                                <a:effectLst/>
                                <a:latin typeface="Cambria Math" panose="02040503050406030204" pitchFamily="18" charset="0"/>
                                <a:ea typeface="Calibri" panose="020F0502020204030204" pitchFamily="34" charset="0"/>
                              </a:rPr>
                            </m:ctrlPr>
                          </m:dPr>
                          <m:e>
                            <m:r>
                              <a:rPr lang="en-CA" sz="1800" i="1" kern="100">
                                <a:effectLst/>
                                <a:latin typeface="Cambria Math" panose="02040503050406030204" pitchFamily="18" charset="0"/>
                                <a:ea typeface="Calibri" panose="020F0502020204030204" pitchFamily="34" charset="0"/>
                              </a:rPr>
                              <m:t>𝑙𝑜𝑛𝑔𝑡𝑢𝑖𝑑𝑒</m:t>
                            </m:r>
                          </m:e>
                        </m:d>
                      </m:e>
                    </m:func>
                  </m:oMath>
                </a14:m>
                <a:endParaRPr lang="en-CA" sz="1800" kern="100" dirty="0">
                  <a:effectLst/>
                  <a:latin typeface="Times New Roman" panose="02020603050405020304" pitchFamily="18" charset="0"/>
                  <a:ea typeface="Calibri" panose="020F0502020204030204" pitchFamily="34" charset="0"/>
                </a:endParaRPr>
              </a:p>
              <a:p>
                <a:pPr marL="457200" algn="just">
                  <a:lnSpc>
                    <a:spcPct val="150000"/>
                  </a:lnSpc>
                  <a:spcAft>
                    <a:spcPts val="800"/>
                  </a:spcAft>
                </a:pPr>
                <a14:m>
                  <m:oMathPara xmlns:m="http://schemas.openxmlformats.org/officeDocument/2006/math">
                    <m:oMathParaPr>
                      <m:jc m:val="centerGroup"/>
                    </m:oMathParaPr>
                    <m:oMath xmlns:m="http://schemas.openxmlformats.org/officeDocument/2006/math">
                      <m:r>
                        <a:rPr lang="en-CA" sz="1800" i="1" kern="100">
                          <a:effectLst/>
                          <a:latin typeface="Cambria Math" panose="02040503050406030204" pitchFamily="18" charset="0"/>
                          <a:ea typeface="Times New Roman" panose="02020603050405020304" pitchFamily="18" charset="0"/>
                        </a:rPr>
                        <m:t>𝑦</m:t>
                      </m:r>
                      <m:r>
                        <a:rPr lang="en-CA" sz="1800" i="1" kern="100">
                          <a:effectLst/>
                          <a:latin typeface="Cambria Math" panose="02040503050406030204" pitchFamily="18" charset="0"/>
                          <a:ea typeface="Times New Roman" panose="02020603050405020304" pitchFamily="18" charset="0"/>
                        </a:rPr>
                        <m:t>=</m:t>
                      </m:r>
                      <m:r>
                        <a:rPr lang="en-CA" sz="1800" i="1" kern="100">
                          <a:effectLst/>
                          <a:latin typeface="Cambria Math" panose="02040503050406030204" pitchFamily="18" charset="0"/>
                          <a:ea typeface="Times New Roman" panose="02020603050405020304" pitchFamily="18" charset="0"/>
                        </a:rPr>
                        <m:t>𝑅</m:t>
                      </m:r>
                      <m:r>
                        <a:rPr lang="en-CA" sz="1800" i="1" kern="100">
                          <a:effectLst/>
                          <a:latin typeface="Cambria Math" panose="02040503050406030204" pitchFamily="18" charset="0"/>
                          <a:ea typeface="Times New Roman" panose="02020603050405020304" pitchFamily="18" charset="0"/>
                        </a:rPr>
                        <m:t>∗</m:t>
                      </m:r>
                      <m:func>
                        <m:funcPr>
                          <m:ctrlPr>
                            <a:rPr lang="en-CA" sz="1800" i="1" kern="100">
                              <a:effectLst/>
                              <a:latin typeface="Cambria Math" panose="02040503050406030204" pitchFamily="18" charset="0"/>
                              <a:ea typeface="Times New Roman" panose="02020603050405020304" pitchFamily="18" charset="0"/>
                            </a:rPr>
                          </m:ctrlPr>
                        </m:funcPr>
                        <m:fName>
                          <m:r>
                            <m:rPr>
                              <m:sty m:val="p"/>
                            </m:rPr>
                            <a:rPr lang="en-CA" sz="1800" kern="100">
                              <a:effectLst/>
                              <a:latin typeface="Cambria Math" panose="02040503050406030204" pitchFamily="18" charset="0"/>
                              <a:ea typeface="Times New Roman" panose="02020603050405020304" pitchFamily="18" charset="0"/>
                            </a:rPr>
                            <m:t>cos</m:t>
                          </m:r>
                        </m:fName>
                        <m:e>
                          <m:d>
                            <m:dPr>
                              <m:ctrlPr>
                                <a:rPr lang="en-CA" sz="1800" i="1" kern="100">
                                  <a:effectLst/>
                                  <a:latin typeface="Cambria Math" panose="02040503050406030204" pitchFamily="18" charset="0"/>
                                  <a:ea typeface="Times New Roman" panose="02020603050405020304" pitchFamily="18" charset="0"/>
                                </a:rPr>
                              </m:ctrlPr>
                            </m:dPr>
                            <m:e>
                              <m:r>
                                <a:rPr lang="en-CA" sz="1800" i="1" kern="100">
                                  <a:effectLst/>
                                  <a:latin typeface="Cambria Math" panose="02040503050406030204" pitchFamily="18" charset="0"/>
                                  <a:ea typeface="Times New Roman" panose="02020603050405020304" pitchFamily="18" charset="0"/>
                                </a:rPr>
                                <m:t>𝑙𝑎𝑡𝑖𝑡𝑢𝑑𝑒</m:t>
                              </m:r>
                            </m:e>
                          </m:d>
                        </m:e>
                      </m:func>
                      <m:r>
                        <a:rPr lang="en-CA" sz="1800" i="1" kern="100">
                          <a:effectLst/>
                          <a:latin typeface="Cambria Math" panose="02040503050406030204" pitchFamily="18" charset="0"/>
                          <a:ea typeface="Times New Roman" panose="02020603050405020304" pitchFamily="18" charset="0"/>
                        </a:rPr>
                        <m:t>∗</m:t>
                      </m:r>
                      <m:func>
                        <m:funcPr>
                          <m:ctrlPr>
                            <a:rPr lang="en-CA" sz="1800" i="1" kern="100">
                              <a:effectLst/>
                              <a:latin typeface="Cambria Math" panose="02040503050406030204" pitchFamily="18" charset="0"/>
                              <a:ea typeface="Times New Roman" panose="02020603050405020304" pitchFamily="18" charset="0"/>
                            </a:rPr>
                          </m:ctrlPr>
                        </m:funcPr>
                        <m:fName>
                          <m:r>
                            <m:rPr>
                              <m:sty m:val="p"/>
                            </m:rPr>
                            <a:rPr lang="en-CA" sz="1800" kern="100">
                              <a:effectLst/>
                              <a:latin typeface="Cambria Math" panose="02040503050406030204" pitchFamily="18" charset="0"/>
                              <a:ea typeface="Times New Roman" panose="02020603050405020304" pitchFamily="18" charset="0"/>
                            </a:rPr>
                            <m:t>sin</m:t>
                          </m:r>
                        </m:fName>
                        <m:e>
                          <m:d>
                            <m:dPr>
                              <m:ctrlPr>
                                <a:rPr lang="en-CA" sz="1800" i="1" kern="100">
                                  <a:effectLst/>
                                  <a:latin typeface="Cambria Math" panose="02040503050406030204" pitchFamily="18" charset="0"/>
                                  <a:ea typeface="Times New Roman" panose="02020603050405020304" pitchFamily="18" charset="0"/>
                                </a:rPr>
                              </m:ctrlPr>
                            </m:dPr>
                            <m:e>
                              <m:r>
                                <a:rPr lang="en-CA" sz="1800" i="1" kern="100">
                                  <a:effectLst/>
                                  <a:latin typeface="Cambria Math" panose="02040503050406030204" pitchFamily="18" charset="0"/>
                                  <a:ea typeface="Times New Roman" panose="02020603050405020304" pitchFamily="18" charset="0"/>
                                </a:rPr>
                                <m:t>𝑙𝑜𝑔𝑡𝑢𝑖𝑑𝑒</m:t>
                              </m:r>
                            </m:e>
                          </m:d>
                        </m:e>
                      </m:func>
                    </m:oMath>
                  </m:oMathPara>
                </a14:m>
                <a:endParaRPr lang="en-CA" sz="1800" kern="100" dirty="0">
                  <a:effectLst/>
                  <a:latin typeface="Times New Roman" panose="02020603050405020304" pitchFamily="18" charset="0"/>
                  <a:ea typeface="Calibri" panose="020F0502020204030204" pitchFamily="34" charset="0"/>
                </a:endParaRPr>
              </a:p>
              <a:p>
                <a:endParaRPr lang="en-CA" dirty="0">
                  <a:solidFill>
                    <a:schemeClr val="tx1"/>
                  </a:solidFill>
                </a:endParaRPr>
              </a:p>
            </p:txBody>
          </p:sp>
        </mc:Choice>
        <mc:Fallback xmlns="">
          <p:sp>
            <p:nvSpPr>
              <p:cNvPr id="25" name="Rectangle 24">
                <a:extLst>
                  <a:ext uri="{FF2B5EF4-FFF2-40B4-BE49-F238E27FC236}">
                    <a16:creationId xmlns:a16="http://schemas.microsoft.com/office/drawing/2014/main" id="{CB98FB21-984F-BF2C-C6B9-0EFF6E98479A}"/>
                  </a:ext>
                </a:extLst>
              </p:cNvPr>
              <p:cNvSpPr>
                <a:spLocks noRot="1" noChangeAspect="1" noMove="1" noResize="1" noEditPoints="1" noAdjustHandles="1" noChangeArrowheads="1" noChangeShapeType="1" noTextEdit="1"/>
              </p:cNvSpPr>
              <p:nvPr/>
            </p:nvSpPr>
            <p:spPr>
              <a:xfrm>
                <a:off x="1015753" y="5783529"/>
                <a:ext cx="4231168" cy="541538"/>
              </a:xfrm>
              <a:prstGeom prst="rect">
                <a:avLst/>
              </a:prstGeom>
              <a:blipFill>
                <a:blip r:embed="rId2"/>
                <a:stretch>
                  <a:fillRect l="-1149" t="-195604" r="-1724" b="-104396"/>
                </a:stretch>
              </a:blipFill>
              <a:ln>
                <a:solidFill>
                  <a:schemeClr val="bg1"/>
                </a:solidFill>
              </a:ln>
            </p:spPr>
            <p:txBody>
              <a:bodyPr/>
              <a:lstStyle/>
              <a:p>
                <a:r>
                  <a:rPr lang="en-CA">
                    <a:noFill/>
                  </a:rPr>
                  <a:t> </a:t>
                </a:r>
              </a:p>
            </p:txBody>
          </p:sp>
        </mc:Fallback>
      </mc:AlternateContent>
      <p:pic>
        <p:nvPicPr>
          <p:cNvPr id="27" name="Picture 26">
            <a:extLst>
              <a:ext uri="{FF2B5EF4-FFF2-40B4-BE49-F238E27FC236}">
                <a16:creationId xmlns:a16="http://schemas.microsoft.com/office/drawing/2014/main" id="{AC3EAF8D-4D50-534A-F312-49ACFDA7BD69}"/>
              </a:ext>
            </a:extLst>
          </p:cNvPr>
          <p:cNvPicPr>
            <a:picLocks noChangeAspect="1"/>
          </p:cNvPicPr>
          <p:nvPr/>
        </p:nvPicPr>
        <p:blipFill>
          <a:blip r:embed="rId3"/>
          <a:stretch>
            <a:fillRect/>
          </a:stretch>
        </p:blipFill>
        <p:spPr>
          <a:xfrm>
            <a:off x="1146920" y="5914761"/>
            <a:ext cx="3352800" cy="742950"/>
          </a:xfrm>
          <a:prstGeom prst="rect">
            <a:avLst/>
          </a:prstGeom>
        </p:spPr>
      </p:pic>
      <p:pic>
        <p:nvPicPr>
          <p:cNvPr id="29" name="Picture 28">
            <a:extLst>
              <a:ext uri="{FF2B5EF4-FFF2-40B4-BE49-F238E27FC236}">
                <a16:creationId xmlns:a16="http://schemas.microsoft.com/office/drawing/2014/main" id="{49F3E63A-A6C0-086F-3EDC-40415BA74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222" y="5239494"/>
            <a:ext cx="2926334" cy="2469094"/>
          </a:xfrm>
          <a:prstGeom prst="rect">
            <a:avLst/>
          </a:prstGeom>
        </p:spPr>
      </p:pic>
      <p:sp>
        <p:nvSpPr>
          <p:cNvPr id="4" name="Slide Number Placeholder 3">
            <a:extLst>
              <a:ext uri="{FF2B5EF4-FFF2-40B4-BE49-F238E27FC236}">
                <a16:creationId xmlns:a16="http://schemas.microsoft.com/office/drawing/2014/main" id="{97CF37A7-F619-1C8F-2F1D-52024EA686EB}"/>
              </a:ext>
            </a:extLst>
          </p:cNvPr>
          <p:cNvSpPr>
            <a:spLocks noGrp="1"/>
          </p:cNvSpPr>
          <p:nvPr>
            <p:ph type="sldNum" sz="quarter" idx="12"/>
          </p:nvPr>
        </p:nvSpPr>
        <p:spPr/>
        <p:txBody>
          <a:bodyPr/>
          <a:lstStyle/>
          <a:p>
            <a:fld id="{CAF3B926-51A4-4AFA-9A77-C65B1394626D}" type="slidenum">
              <a:rPr lang="en-CA" smtClean="0"/>
              <a:t>13</a:t>
            </a:fld>
            <a:endParaRPr lang="en-CA"/>
          </a:p>
        </p:txBody>
      </p:sp>
    </p:spTree>
    <p:extLst>
      <p:ext uri="{BB962C8B-B14F-4D97-AF65-F5344CB8AC3E}">
        <p14:creationId xmlns:p14="http://schemas.microsoft.com/office/powerpoint/2010/main" val="143486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B8E6E-1C7C-1373-66BE-0783C2E17CE7}"/>
              </a:ext>
            </a:extLst>
          </p:cNvPr>
          <p:cNvPicPr>
            <a:picLocks noChangeAspect="1"/>
          </p:cNvPicPr>
          <p:nvPr/>
        </p:nvPicPr>
        <p:blipFill>
          <a:blip r:embed="rId2"/>
          <a:stretch>
            <a:fillRect/>
          </a:stretch>
        </p:blipFill>
        <p:spPr>
          <a:xfrm>
            <a:off x="547271" y="1154234"/>
            <a:ext cx="4202282" cy="2423175"/>
          </a:xfrm>
          <a:prstGeom prst="rect">
            <a:avLst/>
          </a:prstGeom>
        </p:spPr>
      </p:pic>
      <p:sp>
        <p:nvSpPr>
          <p:cNvPr id="4" name="Title 1">
            <a:extLst>
              <a:ext uri="{FF2B5EF4-FFF2-40B4-BE49-F238E27FC236}">
                <a16:creationId xmlns:a16="http://schemas.microsoft.com/office/drawing/2014/main" id="{45779524-C328-1082-9482-D5C6D28BE3A0}"/>
              </a:ext>
            </a:extLst>
          </p:cNvPr>
          <p:cNvSpPr txBox="1">
            <a:spLocks/>
          </p:cNvSpPr>
          <p:nvPr/>
        </p:nvSpPr>
        <p:spPr>
          <a:xfrm>
            <a:off x="420949"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S" sz="2800" dirty="0">
                <a:solidFill>
                  <a:srgbClr val="C00000"/>
                </a:solidFill>
                <a:latin typeface="Century" panose="02040604050505020304" pitchFamily="18" charset="0"/>
              </a:rPr>
              <a:t>Path planning using RRTs logic:</a:t>
            </a:r>
            <a:endParaRPr lang="en-CA" sz="2800" dirty="0">
              <a:solidFill>
                <a:srgbClr val="C00000"/>
              </a:solidFill>
              <a:latin typeface="Century" panose="02040604050505020304" pitchFamily="18" charset="0"/>
            </a:endParaRPr>
          </a:p>
        </p:txBody>
      </p:sp>
      <p:sp>
        <p:nvSpPr>
          <p:cNvPr id="9" name="Arrow: Right 8">
            <a:extLst>
              <a:ext uri="{FF2B5EF4-FFF2-40B4-BE49-F238E27FC236}">
                <a16:creationId xmlns:a16="http://schemas.microsoft.com/office/drawing/2014/main" id="{0BCAA010-E8AC-CE79-4EC7-BB0814EDA6E1}"/>
              </a:ext>
            </a:extLst>
          </p:cNvPr>
          <p:cNvSpPr/>
          <p:nvPr/>
        </p:nvSpPr>
        <p:spPr>
          <a:xfrm>
            <a:off x="4981193" y="2348066"/>
            <a:ext cx="1114807" cy="497149"/>
          </a:xfrm>
          <a:prstGeom prst="rightArrow">
            <a:avLst/>
          </a:prstGeom>
          <a:solidFill>
            <a:schemeClr val="bg1"/>
          </a:solidFill>
          <a:ln>
            <a:solidFill>
              <a:srgbClr val="102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tx1"/>
              </a:solidFill>
              <a:effectLst>
                <a:outerShdw blurRad="38100" dist="19050" dir="2700000" algn="tl" rotWithShape="0">
                  <a:schemeClr val="dk1">
                    <a:alpha val="40000"/>
                  </a:schemeClr>
                </a:outerShdw>
              </a:effectLst>
            </a:endParaRPr>
          </a:p>
        </p:txBody>
      </p:sp>
      <p:sp>
        <p:nvSpPr>
          <p:cNvPr id="12" name="Arrow: Right 11">
            <a:extLst>
              <a:ext uri="{FF2B5EF4-FFF2-40B4-BE49-F238E27FC236}">
                <a16:creationId xmlns:a16="http://schemas.microsoft.com/office/drawing/2014/main" id="{1E922124-C7C1-5EF2-A53D-9A9A454803E2}"/>
              </a:ext>
            </a:extLst>
          </p:cNvPr>
          <p:cNvSpPr/>
          <p:nvPr/>
        </p:nvSpPr>
        <p:spPr>
          <a:xfrm rot="5400000">
            <a:off x="8624681" y="3635175"/>
            <a:ext cx="751920" cy="497149"/>
          </a:xfrm>
          <a:prstGeom prst="rightArrow">
            <a:avLst/>
          </a:prstGeom>
          <a:solidFill>
            <a:schemeClr val="bg1"/>
          </a:solidFill>
          <a:ln>
            <a:solidFill>
              <a:srgbClr val="102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tx1"/>
              </a:solidFill>
              <a:effectLst>
                <a:outerShdw blurRad="38100" dist="19050" dir="2700000" algn="tl" rotWithShape="0">
                  <a:schemeClr val="dk1">
                    <a:alpha val="40000"/>
                  </a:schemeClr>
                </a:outerShdw>
              </a:effectLst>
            </a:endParaRPr>
          </a:p>
        </p:txBody>
      </p:sp>
      <p:sp>
        <p:nvSpPr>
          <p:cNvPr id="13" name="Arrow: Right 12">
            <a:extLst>
              <a:ext uri="{FF2B5EF4-FFF2-40B4-BE49-F238E27FC236}">
                <a16:creationId xmlns:a16="http://schemas.microsoft.com/office/drawing/2014/main" id="{15255856-C43A-18A6-ED29-7CEF0C8A47FD}"/>
              </a:ext>
            </a:extLst>
          </p:cNvPr>
          <p:cNvSpPr/>
          <p:nvPr/>
        </p:nvSpPr>
        <p:spPr>
          <a:xfrm rot="10800000">
            <a:off x="3746376" y="5259231"/>
            <a:ext cx="2349623" cy="497149"/>
          </a:xfrm>
          <a:prstGeom prst="rightArrow">
            <a:avLst/>
          </a:prstGeom>
          <a:solidFill>
            <a:schemeClr val="bg1"/>
          </a:solidFill>
          <a:ln>
            <a:solidFill>
              <a:srgbClr val="102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w="0"/>
              <a:solidFill>
                <a:schemeClr val="tx1"/>
              </a:solidFill>
              <a:effectLst>
                <a:outerShdw blurRad="38100" dist="19050" dir="2700000" algn="tl" rotWithShape="0">
                  <a:schemeClr val="dk1">
                    <a:alpha val="40000"/>
                  </a:schemeClr>
                </a:outerShdw>
              </a:effectLst>
            </a:endParaRPr>
          </a:p>
        </p:txBody>
      </p:sp>
      <p:pic>
        <p:nvPicPr>
          <p:cNvPr id="15" name="Picture 14">
            <a:extLst>
              <a:ext uri="{FF2B5EF4-FFF2-40B4-BE49-F238E27FC236}">
                <a16:creationId xmlns:a16="http://schemas.microsoft.com/office/drawing/2014/main" id="{9297571C-78CF-B32A-EC91-2D2B324591A3}"/>
              </a:ext>
            </a:extLst>
          </p:cNvPr>
          <p:cNvPicPr>
            <a:picLocks noChangeAspect="1"/>
          </p:cNvPicPr>
          <p:nvPr/>
        </p:nvPicPr>
        <p:blipFill rotWithShape="1">
          <a:blip r:embed="rId3"/>
          <a:srcRect t="5527" b="855"/>
          <a:stretch/>
        </p:blipFill>
        <p:spPr>
          <a:xfrm>
            <a:off x="757466" y="3921733"/>
            <a:ext cx="2792782" cy="2837824"/>
          </a:xfrm>
          <a:prstGeom prst="rect">
            <a:avLst/>
          </a:prstGeom>
        </p:spPr>
      </p:pic>
      <p:sp>
        <p:nvSpPr>
          <p:cNvPr id="16" name="TextBox 15">
            <a:extLst>
              <a:ext uri="{FF2B5EF4-FFF2-40B4-BE49-F238E27FC236}">
                <a16:creationId xmlns:a16="http://schemas.microsoft.com/office/drawing/2014/main" id="{0609379A-909F-B28D-5984-85B4562B47C2}"/>
              </a:ext>
            </a:extLst>
          </p:cNvPr>
          <p:cNvSpPr txBox="1"/>
          <p:nvPr/>
        </p:nvSpPr>
        <p:spPr>
          <a:xfrm>
            <a:off x="4067863" y="5046141"/>
            <a:ext cx="2083293" cy="923330"/>
          </a:xfrm>
          <a:prstGeom prst="rect">
            <a:avLst/>
          </a:prstGeom>
          <a:noFill/>
        </p:spPr>
        <p:txBody>
          <a:bodyPr wrap="square" rtlCol="0">
            <a:spAutoFit/>
          </a:bodyPr>
          <a:lstStyle/>
          <a:p>
            <a:r>
              <a:rPr lang="en-AS" dirty="0"/>
              <a:t>After applying the ellipse sampling technique</a:t>
            </a:r>
            <a:endParaRPr lang="en-CA" dirty="0"/>
          </a:p>
        </p:txBody>
      </p:sp>
      <p:pic>
        <p:nvPicPr>
          <p:cNvPr id="19" name="Picture 18">
            <a:extLst>
              <a:ext uri="{FF2B5EF4-FFF2-40B4-BE49-F238E27FC236}">
                <a16:creationId xmlns:a16="http://schemas.microsoft.com/office/drawing/2014/main" id="{07AEE97A-A2A7-E7FA-8E3F-9BB940C25FD4}"/>
              </a:ext>
            </a:extLst>
          </p:cNvPr>
          <p:cNvPicPr>
            <a:picLocks noChangeAspect="1"/>
          </p:cNvPicPr>
          <p:nvPr/>
        </p:nvPicPr>
        <p:blipFill>
          <a:blip r:embed="rId4"/>
          <a:stretch>
            <a:fillRect/>
          </a:stretch>
        </p:blipFill>
        <p:spPr>
          <a:xfrm>
            <a:off x="6833323" y="1053857"/>
            <a:ext cx="4334636" cy="2375143"/>
          </a:xfrm>
          <a:prstGeom prst="rect">
            <a:avLst/>
          </a:prstGeom>
        </p:spPr>
      </p:pic>
      <p:pic>
        <p:nvPicPr>
          <p:cNvPr id="21" name="Picture 20">
            <a:extLst>
              <a:ext uri="{FF2B5EF4-FFF2-40B4-BE49-F238E27FC236}">
                <a16:creationId xmlns:a16="http://schemas.microsoft.com/office/drawing/2014/main" id="{3F2B5592-715E-C539-CE76-EE79E5A786EE}"/>
              </a:ext>
            </a:extLst>
          </p:cNvPr>
          <p:cNvPicPr>
            <a:picLocks noChangeAspect="1"/>
          </p:cNvPicPr>
          <p:nvPr/>
        </p:nvPicPr>
        <p:blipFill>
          <a:blip r:embed="rId5"/>
          <a:stretch>
            <a:fillRect/>
          </a:stretch>
        </p:blipFill>
        <p:spPr>
          <a:xfrm>
            <a:off x="6886589" y="4314377"/>
            <a:ext cx="4334637" cy="2445180"/>
          </a:xfrm>
          <a:prstGeom prst="rect">
            <a:avLst/>
          </a:prstGeom>
        </p:spPr>
      </p:pic>
      <p:pic>
        <p:nvPicPr>
          <p:cNvPr id="22" name="Picture 21">
            <a:extLst>
              <a:ext uri="{FF2B5EF4-FFF2-40B4-BE49-F238E27FC236}">
                <a16:creationId xmlns:a16="http://schemas.microsoft.com/office/drawing/2014/main" id="{22A5E33E-7D09-4932-BF85-EB9D1BBDB3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9952831" y="-441373"/>
            <a:ext cx="2926334" cy="2469094"/>
          </a:xfrm>
          <a:prstGeom prst="rect">
            <a:avLst/>
          </a:prstGeom>
        </p:spPr>
      </p:pic>
      <p:sp>
        <p:nvSpPr>
          <p:cNvPr id="5" name="Slide Number Placeholder 4">
            <a:extLst>
              <a:ext uri="{FF2B5EF4-FFF2-40B4-BE49-F238E27FC236}">
                <a16:creationId xmlns:a16="http://schemas.microsoft.com/office/drawing/2014/main" id="{42009A7B-6C76-700A-C1B4-FBF665C647AD}"/>
              </a:ext>
            </a:extLst>
          </p:cNvPr>
          <p:cNvSpPr>
            <a:spLocks noGrp="1"/>
          </p:cNvSpPr>
          <p:nvPr>
            <p:ph type="sldNum" sz="quarter" idx="12"/>
          </p:nvPr>
        </p:nvSpPr>
        <p:spPr>
          <a:xfrm>
            <a:off x="8859177" y="6356350"/>
            <a:ext cx="2743200" cy="365125"/>
          </a:xfrm>
        </p:spPr>
        <p:txBody>
          <a:bodyPr/>
          <a:lstStyle/>
          <a:p>
            <a:fld id="{CAF3B926-51A4-4AFA-9A77-C65B1394626D}" type="slidenum">
              <a:rPr lang="en-CA" smtClean="0"/>
              <a:t>14</a:t>
            </a:fld>
            <a:endParaRPr lang="en-CA" dirty="0"/>
          </a:p>
        </p:txBody>
      </p:sp>
    </p:spTree>
    <p:extLst>
      <p:ext uri="{BB962C8B-B14F-4D97-AF65-F5344CB8AC3E}">
        <p14:creationId xmlns:p14="http://schemas.microsoft.com/office/powerpoint/2010/main" val="381390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2F7269-229C-F21E-37A7-7757C431F0A6}"/>
              </a:ext>
            </a:extLst>
          </p:cNvPr>
          <p:cNvSpPr/>
          <p:nvPr/>
        </p:nvSpPr>
        <p:spPr>
          <a:xfrm>
            <a:off x="526704" y="2461333"/>
            <a:ext cx="4847208" cy="193533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Arial Rounded MT Bold" panose="020F0704030504030204" pitchFamily="34" charset="0"/>
              </a:rPr>
              <a:t>Landing image processing</a:t>
            </a:r>
            <a:endParaRPr lang="en-CA" sz="5000" dirty="0">
              <a:solidFill>
                <a:schemeClr val="tx1"/>
              </a:solidFill>
              <a:latin typeface="Arial Rounded MT Bold" panose="020F0704030504030204" pitchFamily="34" charset="0"/>
            </a:endParaRPr>
          </a:p>
        </p:txBody>
      </p:sp>
      <p:pic>
        <p:nvPicPr>
          <p:cNvPr id="2" name="Picture 1">
            <a:extLst>
              <a:ext uri="{FF2B5EF4-FFF2-40B4-BE49-F238E27FC236}">
                <a16:creationId xmlns:a16="http://schemas.microsoft.com/office/drawing/2014/main" id="{7EFF4464-82CD-0848-9C93-8C683071D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912" y="1860678"/>
            <a:ext cx="6468122" cy="3683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a:extLst>
              <a:ext uri="{FF2B5EF4-FFF2-40B4-BE49-F238E27FC236}">
                <a16:creationId xmlns:a16="http://schemas.microsoft.com/office/drawing/2014/main" id="{182D81E5-A75B-B8D2-18D3-89146CE46377}"/>
              </a:ext>
            </a:extLst>
          </p:cNvPr>
          <p:cNvSpPr>
            <a:spLocks noGrp="1"/>
          </p:cNvSpPr>
          <p:nvPr>
            <p:ph type="sldNum" sz="quarter" idx="12"/>
          </p:nvPr>
        </p:nvSpPr>
        <p:spPr/>
        <p:txBody>
          <a:bodyPr/>
          <a:lstStyle/>
          <a:p>
            <a:fld id="{CAF3B926-51A4-4AFA-9A77-C65B1394626D}" type="slidenum">
              <a:rPr lang="en-CA" smtClean="0"/>
              <a:t>15</a:t>
            </a:fld>
            <a:endParaRPr lang="en-CA"/>
          </a:p>
        </p:txBody>
      </p:sp>
    </p:spTree>
    <p:extLst>
      <p:ext uri="{BB962C8B-B14F-4D97-AF65-F5344CB8AC3E}">
        <p14:creationId xmlns:p14="http://schemas.microsoft.com/office/powerpoint/2010/main" val="404589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734E-A5CA-7869-4431-17BDAB01F7FE}"/>
              </a:ext>
            </a:extLst>
          </p:cNvPr>
          <p:cNvSpPr txBox="1">
            <a:spLocks/>
          </p:cNvSpPr>
          <p:nvPr/>
        </p:nvSpPr>
        <p:spPr>
          <a:xfrm>
            <a:off x="944732" y="382882"/>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S" dirty="0">
                <a:latin typeface="Century" panose="02040604050505020304" pitchFamily="18" charset="0"/>
              </a:rPr>
              <a:t>Landing image processing</a:t>
            </a:r>
          </a:p>
          <a:p>
            <a:r>
              <a:rPr lang="en-AS" sz="2800" dirty="0">
                <a:solidFill>
                  <a:srgbClr val="C00000"/>
                </a:solidFill>
                <a:latin typeface="Century" panose="02040604050505020304" pitchFamily="18" charset="0"/>
              </a:rPr>
              <a:t>(With a</a:t>
            </a:r>
            <a:r>
              <a:rPr lang="en-CA" sz="2800" dirty="0">
                <a:solidFill>
                  <a:srgbClr val="C00000"/>
                </a:solidFill>
                <a:latin typeface="Century" panose="02040604050505020304" pitchFamily="18" charset="0"/>
              </a:rPr>
              <a:t>c</a:t>
            </a:r>
            <a:r>
              <a:rPr lang="en-AS" sz="2800" dirty="0">
                <a:solidFill>
                  <a:srgbClr val="C00000"/>
                </a:solidFill>
                <a:latin typeface="Century" panose="02040604050505020304" pitchFamily="18" charset="0"/>
              </a:rPr>
              <a:t>uuracy of 100%)</a:t>
            </a:r>
            <a:endParaRPr lang="en-CA" sz="2800" dirty="0">
              <a:solidFill>
                <a:srgbClr val="C00000"/>
              </a:solidFill>
              <a:latin typeface="Century" panose="02040604050505020304" pitchFamily="18" charset="0"/>
            </a:endParaRPr>
          </a:p>
        </p:txBody>
      </p:sp>
      <p:pic>
        <p:nvPicPr>
          <p:cNvPr id="3" name="Picture 2">
            <a:extLst>
              <a:ext uri="{FF2B5EF4-FFF2-40B4-BE49-F238E27FC236}">
                <a16:creationId xmlns:a16="http://schemas.microsoft.com/office/drawing/2014/main" id="{BB7194FA-9AB9-C352-99A9-E389EB6066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9584" y="2019715"/>
            <a:ext cx="8672832" cy="3910568"/>
          </a:xfrm>
          <a:prstGeom prst="rect">
            <a:avLst/>
          </a:prstGeom>
          <a:noFill/>
          <a:ln>
            <a:noFill/>
          </a:ln>
        </p:spPr>
      </p:pic>
      <p:pic>
        <p:nvPicPr>
          <p:cNvPr id="4" name="Picture 3">
            <a:extLst>
              <a:ext uri="{FF2B5EF4-FFF2-40B4-BE49-F238E27FC236}">
                <a16:creationId xmlns:a16="http://schemas.microsoft.com/office/drawing/2014/main" id="{EAA3D960-CEC7-1BCC-ACDB-00514E40D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32" y="4820785"/>
            <a:ext cx="2926334" cy="2469094"/>
          </a:xfrm>
          <a:prstGeom prst="rect">
            <a:avLst/>
          </a:prstGeom>
        </p:spPr>
      </p:pic>
      <p:sp>
        <p:nvSpPr>
          <p:cNvPr id="6" name="Slide Number Placeholder 5">
            <a:extLst>
              <a:ext uri="{FF2B5EF4-FFF2-40B4-BE49-F238E27FC236}">
                <a16:creationId xmlns:a16="http://schemas.microsoft.com/office/drawing/2014/main" id="{B3700858-E068-D714-62A6-C0D7CEB1C953}"/>
              </a:ext>
            </a:extLst>
          </p:cNvPr>
          <p:cNvSpPr>
            <a:spLocks noGrp="1"/>
          </p:cNvSpPr>
          <p:nvPr>
            <p:ph type="sldNum" sz="quarter" idx="12"/>
          </p:nvPr>
        </p:nvSpPr>
        <p:spPr/>
        <p:txBody>
          <a:bodyPr/>
          <a:lstStyle/>
          <a:p>
            <a:fld id="{CAF3B926-51A4-4AFA-9A77-C65B1394626D}" type="slidenum">
              <a:rPr lang="en-CA" smtClean="0"/>
              <a:t>16</a:t>
            </a:fld>
            <a:endParaRPr lang="en-CA"/>
          </a:p>
        </p:txBody>
      </p:sp>
    </p:spTree>
    <p:extLst>
      <p:ext uri="{BB962C8B-B14F-4D97-AF65-F5344CB8AC3E}">
        <p14:creationId xmlns:p14="http://schemas.microsoft.com/office/powerpoint/2010/main" val="280015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EBB27223-4FCC-88A2-182E-7F75A16C6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453" y="4344135"/>
            <a:ext cx="2130640" cy="2130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7" name="Rectangle 76">
            <a:extLst>
              <a:ext uri="{FF2B5EF4-FFF2-40B4-BE49-F238E27FC236}">
                <a16:creationId xmlns:a16="http://schemas.microsoft.com/office/drawing/2014/main" id="{FD780145-0BD7-1881-EFD4-7C6B7B18A31E}"/>
              </a:ext>
            </a:extLst>
          </p:cNvPr>
          <p:cNvSpPr/>
          <p:nvPr/>
        </p:nvSpPr>
        <p:spPr>
          <a:xfrm>
            <a:off x="5473453" y="4344135"/>
            <a:ext cx="2126942" cy="21306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B4E988BE-FC80-E89C-C013-6BCE8DFA33C7}"/>
              </a:ext>
            </a:extLst>
          </p:cNvPr>
          <p:cNvSpPr txBox="1">
            <a:spLocks/>
          </p:cNvSpPr>
          <p:nvPr/>
        </p:nvSpPr>
        <p:spPr>
          <a:xfrm>
            <a:off x="1015753"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S" dirty="0">
                <a:latin typeface="Century" panose="02040604050505020304" pitchFamily="18" charset="0"/>
              </a:rPr>
              <a:t>YOLO algorithm</a:t>
            </a:r>
            <a:endParaRPr lang="en-CA" dirty="0">
              <a:latin typeface="Century" panose="02040604050505020304" pitchFamily="18" charset="0"/>
            </a:endParaRPr>
          </a:p>
        </p:txBody>
      </p:sp>
      <p:pic>
        <p:nvPicPr>
          <p:cNvPr id="5" name="Picture 4">
            <a:extLst>
              <a:ext uri="{FF2B5EF4-FFF2-40B4-BE49-F238E27FC236}">
                <a16:creationId xmlns:a16="http://schemas.microsoft.com/office/drawing/2014/main" id="{F3D2190A-B2DD-096E-97EF-4E219413C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53" y="1731147"/>
            <a:ext cx="2130640" cy="2130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C7C43925-F89E-4517-AAF9-7372BC559BDC}"/>
              </a:ext>
            </a:extLst>
          </p:cNvPr>
          <p:cNvCxnSpPr/>
          <p:nvPr/>
        </p:nvCxnSpPr>
        <p:spPr>
          <a:xfrm>
            <a:off x="1015753" y="1961965"/>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00D0475-23EF-2FCE-CF7C-FBE167BF3F66}"/>
              </a:ext>
            </a:extLst>
          </p:cNvPr>
          <p:cNvCxnSpPr/>
          <p:nvPr/>
        </p:nvCxnSpPr>
        <p:spPr>
          <a:xfrm>
            <a:off x="1015753" y="2263806"/>
            <a:ext cx="213064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6F7836D-A33F-ECF4-CFFB-2DAEDAC5A117}"/>
              </a:ext>
            </a:extLst>
          </p:cNvPr>
          <p:cNvCxnSpPr/>
          <p:nvPr/>
        </p:nvCxnSpPr>
        <p:spPr>
          <a:xfrm>
            <a:off x="1015753" y="2539014"/>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D102E39-4747-B7DB-C5AA-AE571184D151}"/>
              </a:ext>
            </a:extLst>
          </p:cNvPr>
          <p:cNvCxnSpPr>
            <a:stCxn id="5" idx="1"/>
            <a:endCxn id="5" idx="3"/>
          </p:cNvCxnSpPr>
          <p:nvPr/>
        </p:nvCxnSpPr>
        <p:spPr>
          <a:xfrm>
            <a:off x="1015753" y="2796467"/>
            <a:ext cx="213064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5EA42DB-7492-2D8A-FA7E-9CE227396067}"/>
              </a:ext>
            </a:extLst>
          </p:cNvPr>
          <p:cNvCxnSpPr/>
          <p:nvPr/>
        </p:nvCxnSpPr>
        <p:spPr>
          <a:xfrm>
            <a:off x="1015753" y="3071674"/>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066E2F0-85BF-2938-14DF-00588C158742}"/>
              </a:ext>
            </a:extLst>
          </p:cNvPr>
          <p:cNvCxnSpPr/>
          <p:nvPr/>
        </p:nvCxnSpPr>
        <p:spPr>
          <a:xfrm>
            <a:off x="1015753" y="3338004"/>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77D9C8C-D0B8-75F4-9D19-633B059925B1}"/>
              </a:ext>
            </a:extLst>
          </p:cNvPr>
          <p:cNvCxnSpPr/>
          <p:nvPr/>
        </p:nvCxnSpPr>
        <p:spPr>
          <a:xfrm>
            <a:off x="1015753" y="3577701"/>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BC8D1E6-608D-99E5-7B85-72202E82F72B}"/>
              </a:ext>
            </a:extLst>
          </p:cNvPr>
          <p:cNvCxnSpPr/>
          <p:nvPr/>
        </p:nvCxnSpPr>
        <p:spPr>
          <a:xfrm>
            <a:off x="1305017" y="1731147"/>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87E8381-FD66-BF56-6C43-13B9B4728B4B}"/>
              </a:ext>
            </a:extLst>
          </p:cNvPr>
          <p:cNvCxnSpPr/>
          <p:nvPr/>
        </p:nvCxnSpPr>
        <p:spPr>
          <a:xfrm>
            <a:off x="1615736" y="1731147"/>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75EA605-28AF-B534-68DF-BB846F72988E}"/>
              </a:ext>
            </a:extLst>
          </p:cNvPr>
          <p:cNvCxnSpPr/>
          <p:nvPr/>
        </p:nvCxnSpPr>
        <p:spPr>
          <a:xfrm>
            <a:off x="1899821" y="1731147"/>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211423F-1735-A1E4-2711-6A38BA9684B7}"/>
              </a:ext>
            </a:extLst>
          </p:cNvPr>
          <p:cNvCxnSpPr>
            <a:cxnSpLocks/>
          </p:cNvCxnSpPr>
          <p:nvPr/>
        </p:nvCxnSpPr>
        <p:spPr>
          <a:xfrm>
            <a:off x="2214238" y="1731147"/>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34595D0-A3DA-66D4-F4FD-0D2883EE27B7}"/>
              </a:ext>
            </a:extLst>
          </p:cNvPr>
          <p:cNvCxnSpPr/>
          <p:nvPr/>
        </p:nvCxnSpPr>
        <p:spPr>
          <a:xfrm>
            <a:off x="2476870" y="1731147"/>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1ADEDD1-1998-4A3C-8629-D7286A952511}"/>
              </a:ext>
            </a:extLst>
          </p:cNvPr>
          <p:cNvCxnSpPr/>
          <p:nvPr/>
        </p:nvCxnSpPr>
        <p:spPr>
          <a:xfrm>
            <a:off x="2769833" y="1731147"/>
            <a:ext cx="62144" cy="213064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2099350-5538-E332-F8C7-972B3E6EF767}"/>
              </a:ext>
            </a:extLst>
          </p:cNvPr>
          <p:cNvCxnSpPr>
            <a:stCxn id="5" idx="3"/>
          </p:cNvCxnSpPr>
          <p:nvPr/>
        </p:nvCxnSpPr>
        <p:spPr>
          <a:xfrm>
            <a:off x="3146393" y="2796467"/>
            <a:ext cx="16741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3DD58092-BA72-5B51-46B3-59F3F3349FDB}"/>
              </a:ext>
            </a:extLst>
          </p:cNvPr>
          <p:cNvSpPr txBox="1"/>
          <p:nvPr/>
        </p:nvSpPr>
        <p:spPr>
          <a:xfrm>
            <a:off x="3185468" y="2437790"/>
            <a:ext cx="1429305" cy="646331"/>
          </a:xfrm>
          <a:prstGeom prst="rect">
            <a:avLst/>
          </a:prstGeom>
          <a:noFill/>
        </p:spPr>
        <p:txBody>
          <a:bodyPr wrap="square" rtlCol="0">
            <a:spAutoFit/>
          </a:bodyPr>
          <a:lstStyle/>
          <a:p>
            <a:r>
              <a:rPr lang="en-AS" dirty="0"/>
              <a:t>Produce vector (label)</a:t>
            </a:r>
            <a:endParaRPr lang="en-CA" dirty="0"/>
          </a:p>
        </p:txBody>
      </p:sp>
      <p:pic>
        <p:nvPicPr>
          <p:cNvPr id="52" name="Picture 51">
            <a:extLst>
              <a:ext uri="{FF2B5EF4-FFF2-40B4-BE49-F238E27FC236}">
                <a16:creationId xmlns:a16="http://schemas.microsoft.com/office/drawing/2014/main" id="{B0D240F8-E60B-A258-E9A8-82D37F1951B6}"/>
              </a:ext>
            </a:extLst>
          </p:cNvPr>
          <p:cNvPicPr>
            <a:picLocks noChangeAspect="1"/>
          </p:cNvPicPr>
          <p:nvPr/>
        </p:nvPicPr>
        <p:blipFill rotWithShape="1">
          <a:blip r:embed="rId3"/>
          <a:srcRect l="1" r="70806" b="72528"/>
          <a:stretch/>
        </p:blipFill>
        <p:spPr>
          <a:xfrm>
            <a:off x="4958920" y="1861050"/>
            <a:ext cx="1955862" cy="1870834"/>
          </a:xfrm>
          <a:prstGeom prst="rect">
            <a:avLst/>
          </a:prstGeom>
        </p:spPr>
      </p:pic>
      <p:cxnSp>
        <p:nvCxnSpPr>
          <p:cNvPr id="55" name="Straight Arrow Connector 54">
            <a:extLst>
              <a:ext uri="{FF2B5EF4-FFF2-40B4-BE49-F238E27FC236}">
                <a16:creationId xmlns:a16="http://schemas.microsoft.com/office/drawing/2014/main" id="{98249351-5DE6-85D0-E667-1AD26C87780F}"/>
              </a:ext>
            </a:extLst>
          </p:cNvPr>
          <p:cNvCxnSpPr>
            <a:stCxn id="52" idx="3"/>
          </p:cNvCxnSpPr>
          <p:nvPr/>
        </p:nvCxnSpPr>
        <p:spPr>
          <a:xfrm>
            <a:off x="6914782" y="2796467"/>
            <a:ext cx="15545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C115540F-5CE5-FB00-CB8B-2EF97AA0A584}"/>
              </a:ext>
            </a:extLst>
          </p:cNvPr>
          <p:cNvSpPr txBox="1"/>
          <p:nvPr/>
        </p:nvSpPr>
        <p:spPr>
          <a:xfrm>
            <a:off x="6839370" y="2473301"/>
            <a:ext cx="1705339" cy="646331"/>
          </a:xfrm>
          <a:prstGeom prst="rect">
            <a:avLst/>
          </a:prstGeom>
          <a:noFill/>
        </p:spPr>
        <p:txBody>
          <a:bodyPr wrap="none" rtlCol="0">
            <a:spAutoFit/>
          </a:bodyPr>
          <a:lstStyle/>
          <a:p>
            <a:r>
              <a:rPr lang="en-CA" dirty="0"/>
              <a:t>U</a:t>
            </a:r>
            <a:r>
              <a:rPr lang="en-AS" dirty="0"/>
              <a:t>sing </a:t>
            </a:r>
          </a:p>
          <a:p>
            <a:r>
              <a:rPr lang="en-AS" dirty="0"/>
              <a:t>neural networks</a:t>
            </a:r>
            <a:endParaRPr lang="en-CA" dirty="0"/>
          </a:p>
        </p:txBody>
      </p:sp>
      <p:pic>
        <p:nvPicPr>
          <p:cNvPr id="57" name="Picture 56">
            <a:extLst>
              <a:ext uri="{FF2B5EF4-FFF2-40B4-BE49-F238E27FC236}">
                <a16:creationId xmlns:a16="http://schemas.microsoft.com/office/drawing/2014/main" id="{9DC0DF87-F7D4-9CD1-C4EA-873BFC045708}"/>
              </a:ext>
            </a:extLst>
          </p:cNvPr>
          <p:cNvPicPr>
            <a:picLocks noChangeAspect="1"/>
          </p:cNvPicPr>
          <p:nvPr/>
        </p:nvPicPr>
        <p:blipFill rotWithShape="1">
          <a:blip r:embed="rId3"/>
          <a:srcRect l="1" r="70806" b="72528"/>
          <a:stretch/>
        </p:blipFill>
        <p:spPr>
          <a:xfrm>
            <a:off x="8737199" y="1825538"/>
            <a:ext cx="1955862" cy="1870834"/>
          </a:xfrm>
          <a:prstGeom prst="rect">
            <a:avLst/>
          </a:prstGeom>
        </p:spPr>
      </p:pic>
      <p:sp>
        <p:nvSpPr>
          <p:cNvPr id="58" name="TextBox 57">
            <a:extLst>
              <a:ext uri="{FF2B5EF4-FFF2-40B4-BE49-F238E27FC236}">
                <a16:creationId xmlns:a16="http://schemas.microsoft.com/office/drawing/2014/main" id="{3D766A9C-94F6-FF57-5F9C-8296C618A809}"/>
              </a:ext>
            </a:extLst>
          </p:cNvPr>
          <p:cNvSpPr txBox="1"/>
          <p:nvPr/>
        </p:nvSpPr>
        <p:spPr>
          <a:xfrm>
            <a:off x="8886548" y="1961965"/>
            <a:ext cx="1689716" cy="1477328"/>
          </a:xfrm>
          <a:prstGeom prst="rect">
            <a:avLst/>
          </a:prstGeom>
          <a:noFill/>
        </p:spPr>
        <p:txBody>
          <a:bodyPr wrap="square" rtlCol="0">
            <a:spAutoFit/>
          </a:bodyPr>
          <a:lstStyle/>
          <a:p>
            <a:endParaRPr lang="en-AS" dirty="0"/>
          </a:p>
          <a:p>
            <a:r>
              <a:rPr lang="en-AS" dirty="0"/>
              <a:t>97%            5%</a:t>
            </a:r>
          </a:p>
          <a:p>
            <a:endParaRPr lang="en-AS" dirty="0"/>
          </a:p>
          <a:p>
            <a:endParaRPr lang="en-AS" dirty="0"/>
          </a:p>
          <a:p>
            <a:r>
              <a:rPr lang="en-AS" dirty="0"/>
              <a:t>39%           55%</a:t>
            </a:r>
          </a:p>
        </p:txBody>
      </p:sp>
      <p:cxnSp>
        <p:nvCxnSpPr>
          <p:cNvPr id="60" name="Straight Connector 59">
            <a:extLst>
              <a:ext uri="{FF2B5EF4-FFF2-40B4-BE49-F238E27FC236}">
                <a16:creationId xmlns:a16="http://schemas.microsoft.com/office/drawing/2014/main" id="{4AD786C7-816E-07C3-47EC-5DDB5C80F062}"/>
              </a:ext>
            </a:extLst>
          </p:cNvPr>
          <p:cNvCxnSpPr>
            <a:stCxn id="57" idx="2"/>
          </p:cNvCxnSpPr>
          <p:nvPr/>
        </p:nvCxnSpPr>
        <p:spPr>
          <a:xfrm>
            <a:off x="9715130" y="3696372"/>
            <a:ext cx="23674" cy="159471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22646DBA-0AA1-5AB0-2CDF-83851D99408B}"/>
              </a:ext>
            </a:extLst>
          </p:cNvPr>
          <p:cNvCxnSpPr/>
          <p:nvPr/>
        </p:nvCxnSpPr>
        <p:spPr>
          <a:xfrm flipH="1">
            <a:off x="7791820" y="5291091"/>
            <a:ext cx="19321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7C80975-A97F-513E-4B7C-EA1D3836A9E2}"/>
              </a:ext>
            </a:extLst>
          </p:cNvPr>
          <p:cNvCxnSpPr/>
          <p:nvPr/>
        </p:nvCxnSpPr>
        <p:spPr>
          <a:xfrm>
            <a:off x="5473453" y="4574953"/>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CCFCB0F9-F0B9-F8AE-E692-BA5005422FE9}"/>
              </a:ext>
            </a:extLst>
          </p:cNvPr>
          <p:cNvCxnSpPr/>
          <p:nvPr/>
        </p:nvCxnSpPr>
        <p:spPr>
          <a:xfrm>
            <a:off x="5473453" y="4876794"/>
            <a:ext cx="2130640"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7CD8F70-25F5-A304-C8BF-AC1475A1D1CD}"/>
              </a:ext>
            </a:extLst>
          </p:cNvPr>
          <p:cNvCxnSpPr/>
          <p:nvPr/>
        </p:nvCxnSpPr>
        <p:spPr>
          <a:xfrm>
            <a:off x="5473453" y="5152002"/>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F3DD0C1-5697-371A-89A0-15611590C609}"/>
              </a:ext>
            </a:extLst>
          </p:cNvPr>
          <p:cNvCxnSpPr>
            <a:stCxn id="63" idx="1"/>
            <a:endCxn id="63" idx="3"/>
          </p:cNvCxnSpPr>
          <p:nvPr/>
        </p:nvCxnSpPr>
        <p:spPr>
          <a:xfrm>
            <a:off x="5473453" y="5409455"/>
            <a:ext cx="2130640"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FC6CE3AE-15E5-D0AF-3096-A0B8AF3367DB}"/>
              </a:ext>
            </a:extLst>
          </p:cNvPr>
          <p:cNvCxnSpPr/>
          <p:nvPr/>
        </p:nvCxnSpPr>
        <p:spPr>
          <a:xfrm>
            <a:off x="5473453" y="5684662"/>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27BDB110-921E-771C-681B-CBD81E723065}"/>
              </a:ext>
            </a:extLst>
          </p:cNvPr>
          <p:cNvCxnSpPr/>
          <p:nvPr/>
        </p:nvCxnSpPr>
        <p:spPr>
          <a:xfrm>
            <a:off x="5473453" y="5950992"/>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E04E8EB-39C5-F0FB-4913-1812E6581E02}"/>
              </a:ext>
            </a:extLst>
          </p:cNvPr>
          <p:cNvCxnSpPr/>
          <p:nvPr/>
        </p:nvCxnSpPr>
        <p:spPr>
          <a:xfrm>
            <a:off x="5473453" y="6190689"/>
            <a:ext cx="2126942" cy="0"/>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974C218-0FF3-0ED4-0BBD-7BC676677D63}"/>
              </a:ext>
            </a:extLst>
          </p:cNvPr>
          <p:cNvCxnSpPr/>
          <p:nvPr/>
        </p:nvCxnSpPr>
        <p:spPr>
          <a:xfrm>
            <a:off x="5762717" y="4344135"/>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3CC9A24-4019-CD93-3CC8-9D92258CAA12}"/>
              </a:ext>
            </a:extLst>
          </p:cNvPr>
          <p:cNvCxnSpPr/>
          <p:nvPr/>
        </p:nvCxnSpPr>
        <p:spPr>
          <a:xfrm>
            <a:off x="6073436" y="4344135"/>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0E3B6F4-8FE0-B754-A81A-063533AB4B2B}"/>
              </a:ext>
            </a:extLst>
          </p:cNvPr>
          <p:cNvCxnSpPr/>
          <p:nvPr/>
        </p:nvCxnSpPr>
        <p:spPr>
          <a:xfrm>
            <a:off x="6357521" y="4344135"/>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3F2FBC53-22A0-A02E-476D-1527058E15EF}"/>
              </a:ext>
            </a:extLst>
          </p:cNvPr>
          <p:cNvCxnSpPr>
            <a:cxnSpLocks/>
          </p:cNvCxnSpPr>
          <p:nvPr/>
        </p:nvCxnSpPr>
        <p:spPr>
          <a:xfrm>
            <a:off x="6671938" y="4344135"/>
            <a:ext cx="0" cy="2130640"/>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6757018-EB21-B816-CC36-9B32169E3826}"/>
              </a:ext>
            </a:extLst>
          </p:cNvPr>
          <p:cNvCxnSpPr/>
          <p:nvPr/>
        </p:nvCxnSpPr>
        <p:spPr>
          <a:xfrm>
            <a:off x="7227533" y="4344135"/>
            <a:ext cx="62144" cy="2130640"/>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967D55D-4A93-1EF5-7AB6-5B89820A180B}"/>
              </a:ext>
            </a:extLst>
          </p:cNvPr>
          <p:cNvCxnSpPr/>
          <p:nvPr/>
        </p:nvCxnSpPr>
        <p:spPr>
          <a:xfrm>
            <a:off x="6934570" y="4344135"/>
            <a:ext cx="0" cy="2130640"/>
          </a:xfrm>
          <a:prstGeom prst="line">
            <a:avLst/>
          </a:prstGeom>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5080B23E-6786-EB89-22D7-E8DD1D48411B}"/>
              </a:ext>
            </a:extLst>
          </p:cNvPr>
          <p:cNvSpPr/>
          <p:nvPr/>
        </p:nvSpPr>
        <p:spPr>
          <a:xfrm>
            <a:off x="6073436" y="4876794"/>
            <a:ext cx="594798" cy="5237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cxnSp>
        <p:nvCxnSpPr>
          <p:cNvPr id="79" name="Straight Arrow Connector 78">
            <a:extLst>
              <a:ext uri="{FF2B5EF4-FFF2-40B4-BE49-F238E27FC236}">
                <a16:creationId xmlns:a16="http://schemas.microsoft.com/office/drawing/2014/main" id="{B1A2A7C5-1678-0F5F-EA05-104EFADB0C73}"/>
              </a:ext>
            </a:extLst>
          </p:cNvPr>
          <p:cNvCxnSpPr/>
          <p:nvPr/>
        </p:nvCxnSpPr>
        <p:spPr>
          <a:xfrm flipH="1">
            <a:off x="3541265" y="5409455"/>
            <a:ext cx="19321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2" name="Picture 81">
            <a:extLst>
              <a:ext uri="{FF2B5EF4-FFF2-40B4-BE49-F238E27FC236}">
                <a16:creationId xmlns:a16="http://schemas.microsoft.com/office/drawing/2014/main" id="{97696BAB-D5BE-9CE3-F2E7-D2BFC18E921B}"/>
              </a:ext>
            </a:extLst>
          </p:cNvPr>
          <p:cNvPicPr>
            <a:picLocks noChangeAspect="1"/>
          </p:cNvPicPr>
          <p:nvPr/>
        </p:nvPicPr>
        <p:blipFill>
          <a:blip r:embed="rId4"/>
          <a:stretch>
            <a:fillRect/>
          </a:stretch>
        </p:blipFill>
        <p:spPr>
          <a:xfrm>
            <a:off x="947830" y="4179666"/>
            <a:ext cx="2330804" cy="2459578"/>
          </a:xfrm>
          <a:prstGeom prst="rect">
            <a:avLst/>
          </a:prstGeom>
        </p:spPr>
      </p:pic>
      <p:sp>
        <p:nvSpPr>
          <p:cNvPr id="83" name="TextBox 82">
            <a:extLst>
              <a:ext uri="{FF2B5EF4-FFF2-40B4-BE49-F238E27FC236}">
                <a16:creationId xmlns:a16="http://schemas.microsoft.com/office/drawing/2014/main" id="{326412B1-1D04-B350-7950-392DA33B0F7D}"/>
              </a:ext>
            </a:extLst>
          </p:cNvPr>
          <p:cNvSpPr txBox="1"/>
          <p:nvPr/>
        </p:nvSpPr>
        <p:spPr>
          <a:xfrm>
            <a:off x="7779237" y="4967925"/>
            <a:ext cx="1932188" cy="646331"/>
          </a:xfrm>
          <a:prstGeom prst="rect">
            <a:avLst/>
          </a:prstGeom>
          <a:noFill/>
        </p:spPr>
        <p:txBody>
          <a:bodyPr wrap="square" rtlCol="0">
            <a:spAutoFit/>
          </a:bodyPr>
          <a:lstStyle/>
          <a:p>
            <a:pPr algn="ctr"/>
            <a:r>
              <a:rPr lang="en-US" dirty="0"/>
              <a:t>Class probability map</a:t>
            </a:r>
            <a:endParaRPr lang="en-CA" dirty="0"/>
          </a:p>
        </p:txBody>
      </p:sp>
      <p:pic>
        <p:nvPicPr>
          <p:cNvPr id="84" name="Picture 83">
            <a:extLst>
              <a:ext uri="{FF2B5EF4-FFF2-40B4-BE49-F238E27FC236}">
                <a16:creationId xmlns:a16="http://schemas.microsoft.com/office/drawing/2014/main" id="{AEDC27F9-EFB6-566C-E166-145F1D8F3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36309">
            <a:off x="10057568" y="4825862"/>
            <a:ext cx="2926334" cy="2469094"/>
          </a:xfrm>
          <a:prstGeom prst="rect">
            <a:avLst/>
          </a:prstGeom>
        </p:spPr>
      </p:pic>
      <p:sp>
        <p:nvSpPr>
          <p:cNvPr id="4" name="Slide Number Placeholder 3">
            <a:extLst>
              <a:ext uri="{FF2B5EF4-FFF2-40B4-BE49-F238E27FC236}">
                <a16:creationId xmlns:a16="http://schemas.microsoft.com/office/drawing/2014/main" id="{9D199901-B187-6F60-B6F4-084DEC7416C2}"/>
              </a:ext>
            </a:extLst>
          </p:cNvPr>
          <p:cNvSpPr>
            <a:spLocks noGrp="1"/>
          </p:cNvSpPr>
          <p:nvPr>
            <p:ph type="sldNum" sz="quarter" idx="12"/>
          </p:nvPr>
        </p:nvSpPr>
        <p:spPr/>
        <p:txBody>
          <a:bodyPr/>
          <a:lstStyle/>
          <a:p>
            <a:fld id="{CAF3B926-51A4-4AFA-9A77-C65B1394626D}" type="slidenum">
              <a:rPr lang="en-CA" smtClean="0"/>
              <a:t>17</a:t>
            </a:fld>
            <a:endParaRPr lang="en-CA"/>
          </a:p>
        </p:txBody>
      </p:sp>
    </p:spTree>
    <p:extLst>
      <p:ext uri="{BB962C8B-B14F-4D97-AF65-F5344CB8AC3E}">
        <p14:creationId xmlns:p14="http://schemas.microsoft.com/office/powerpoint/2010/main" val="171414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F5D9-0A4E-1077-5D49-6C6B429DDDA1}"/>
              </a:ext>
            </a:extLst>
          </p:cNvPr>
          <p:cNvSpPr txBox="1">
            <a:spLocks/>
          </p:cNvSpPr>
          <p:nvPr/>
        </p:nvSpPr>
        <p:spPr>
          <a:xfrm>
            <a:off x="1015753"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Century" panose="02040604050505020304" pitchFamily="18" charset="0"/>
              </a:rPr>
              <a:t>Classification</a:t>
            </a:r>
          </a:p>
        </p:txBody>
      </p:sp>
      <p:sp>
        <p:nvSpPr>
          <p:cNvPr id="3" name="Rectangle 2">
            <a:extLst>
              <a:ext uri="{FF2B5EF4-FFF2-40B4-BE49-F238E27FC236}">
                <a16:creationId xmlns:a16="http://schemas.microsoft.com/office/drawing/2014/main" id="{0AC8EF40-0E99-7AAA-9071-3D08FFC75B85}"/>
              </a:ext>
            </a:extLst>
          </p:cNvPr>
          <p:cNvSpPr/>
          <p:nvPr/>
        </p:nvSpPr>
        <p:spPr>
          <a:xfrm>
            <a:off x="1015753" y="1837678"/>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Conv2d layer</a:t>
            </a:r>
          </a:p>
        </p:txBody>
      </p:sp>
      <p:sp>
        <p:nvSpPr>
          <p:cNvPr id="4" name="Rectangle 3">
            <a:extLst>
              <a:ext uri="{FF2B5EF4-FFF2-40B4-BE49-F238E27FC236}">
                <a16:creationId xmlns:a16="http://schemas.microsoft.com/office/drawing/2014/main" id="{F041AC42-5FB7-3903-8B76-5370F93C688A}"/>
              </a:ext>
            </a:extLst>
          </p:cNvPr>
          <p:cNvSpPr/>
          <p:nvPr/>
        </p:nvSpPr>
        <p:spPr>
          <a:xfrm>
            <a:off x="3464511" y="1837676"/>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Max pooling layer</a:t>
            </a:r>
          </a:p>
        </p:txBody>
      </p:sp>
      <p:sp>
        <p:nvSpPr>
          <p:cNvPr id="5" name="Rectangle 4">
            <a:extLst>
              <a:ext uri="{FF2B5EF4-FFF2-40B4-BE49-F238E27FC236}">
                <a16:creationId xmlns:a16="http://schemas.microsoft.com/office/drawing/2014/main" id="{2FDCA5A1-B8CD-AF16-D470-799C129ACA55}"/>
              </a:ext>
            </a:extLst>
          </p:cNvPr>
          <p:cNvSpPr/>
          <p:nvPr/>
        </p:nvSpPr>
        <p:spPr>
          <a:xfrm>
            <a:off x="5913269" y="1837676"/>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Conv2d layer</a:t>
            </a:r>
          </a:p>
        </p:txBody>
      </p:sp>
      <p:sp>
        <p:nvSpPr>
          <p:cNvPr id="7" name="Rectangle 6">
            <a:extLst>
              <a:ext uri="{FF2B5EF4-FFF2-40B4-BE49-F238E27FC236}">
                <a16:creationId xmlns:a16="http://schemas.microsoft.com/office/drawing/2014/main" id="{05257516-9795-AC34-1323-4D38852EDA64}"/>
              </a:ext>
            </a:extLst>
          </p:cNvPr>
          <p:cNvSpPr/>
          <p:nvPr/>
        </p:nvSpPr>
        <p:spPr>
          <a:xfrm>
            <a:off x="8362027" y="1837676"/>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Max pooling layer</a:t>
            </a:r>
          </a:p>
        </p:txBody>
      </p:sp>
      <p:sp>
        <p:nvSpPr>
          <p:cNvPr id="8" name="Arrow: Right 7">
            <a:extLst>
              <a:ext uri="{FF2B5EF4-FFF2-40B4-BE49-F238E27FC236}">
                <a16:creationId xmlns:a16="http://schemas.microsoft.com/office/drawing/2014/main" id="{FBC95CC4-0155-F138-5C27-12C0FC4DE5E5}"/>
              </a:ext>
            </a:extLst>
          </p:cNvPr>
          <p:cNvSpPr/>
          <p:nvPr/>
        </p:nvSpPr>
        <p:spPr>
          <a:xfrm>
            <a:off x="2885243" y="2272683"/>
            <a:ext cx="57926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1F878020-F761-B228-6EBA-E69EA8F1BDFA}"/>
              </a:ext>
            </a:extLst>
          </p:cNvPr>
          <p:cNvSpPr/>
          <p:nvPr/>
        </p:nvSpPr>
        <p:spPr>
          <a:xfrm>
            <a:off x="5340289" y="2272683"/>
            <a:ext cx="57926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4D05345F-2E3A-86F5-3592-77B243B8FE19}"/>
              </a:ext>
            </a:extLst>
          </p:cNvPr>
          <p:cNvSpPr/>
          <p:nvPr/>
        </p:nvSpPr>
        <p:spPr>
          <a:xfrm>
            <a:off x="7782759" y="2272683"/>
            <a:ext cx="57926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20828001-2058-7647-0AFA-C5DF0F200697}"/>
              </a:ext>
            </a:extLst>
          </p:cNvPr>
          <p:cNvSpPr/>
          <p:nvPr/>
        </p:nvSpPr>
        <p:spPr>
          <a:xfrm>
            <a:off x="8362027" y="3693108"/>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Dropout layer</a:t>
            </a:r>
          </a:p>
        </p:txBody>
      </p:sp>
      <p:sp>
        <p:nvSpPr>
          <p:cNvPr id="12" name="Rectangle 11">
            <a:extLst>
              <a:ext uri="{FF2B5EF4-FFF2-40B4-BE49-F238E27FC236}">
                <a16:creationId xmlns:a16="http://schemas.microsoft.com/office/drawing/2014/main" id="{C7330D22-DED8-20CB-AD23-0E16C0CEF865}"/>
              </a:ext>
            </a:extLst>
          </p:cNvPr>
          <p:cNvSpPr/>
          <p:nvPr/>
        </p:nvSpPr>
        <p:spPr>
          <a:xfrm>
            <a:off x="6034228" y="3693108"/>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Flatten layer</a:t>
            </a:r>
          </a:p>
        </p:txBody>
      </p:sp>
      <p:sp>
        <p:nvSpPr>
          <p:cNvPr id="13" name="Rectangle 12">
            <a:extLst>
              <a:ext uri="{FF2B5EF4-FFF2-40B4-BE49-F238E27FC236}">
                <a16:creationId xmlns:a16="http://schemas.microsoft.com/office/drawing/2014/main" id="{6E4791EC-9EDD-BEF4-21F1-FDE9BA20CBD8}"/>
              </a:ext>
            </a:extLst>
          </p:cNvPr>
          <p:cNvSpPr/>
          <p:nvPr/>
        </p:nvSpPr>
        <p:spPr>
          <a:xfrm>
            <a:off x="3591758" y="3693108"/>
            <a:ext cx="2038165"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chemeClr val="tx1"/>
                </a:solidFill>
              </a:rPr>
              <a:t>Dense layer</a:t>
            </a:r>
          </a:p>
        </p:txBody>
      </p:sp>
      <p:sp>
        <p:nvSpPr>
          <p:cNvPr id="14" name="Arrow: Right 13">
            <a:extLst>
              <a:ext uri="{FF2B5EF4-FFF2-40B4-BE49-F238E27FC236}">
                <a16:creationId xmlns:a16="http://schemas.microsoft.com/office/drawing/2014/main" id="{E1CDDDB2-46C4-A048-B07E-926B2EBA5039}"/>
              </a:ext>
            </a:extLst>
          </p:cNvPr>
          <p:cNvSpPr/>
          <p:nvPr/>
        </p:nvSpPr>
        <p:spPr>
          <a:xfrm rot="10800000">
            <a:off x="8072393" y="4074847"/>
            <a:ext cx="57926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0CA2488C-8A2D-4B1B-77A3-76D61F383FBB}"/>
              </a:ext>
            </a:extLst>
          </p:cNvPr>
          <p:cNvSpPr/>
          <p:nvPr/>
        </p:nvSpPr>
        <p:spPr>
          <a:xfrm rot="10800000">
            <a:off x="5538374" y="4074846"/>
            <a:ext cx="579268" cy="275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Down 15">
            <a:extLst>
              <a:ext uri="{FF2B5EF4-FFF2-40B4-BE49-F238E27FC236}">
                <a16:creationId xmlns:a16="http://schemas.microsoft.com/office/drawing/2014/main" id="{9E87D551-5DD1-E252-5174-29509286871C}"/>
              </a:ext>
            </a:extLst>
          </p:cNvPr>
          <p:cNvSpPr/>
          <p:nvPr/>
        </p:nvSpPr>
        <p:spPr>
          <a:xfrm>
            <a:off x="9241654" y="2805344"/>
            <a:ext cx="417250" cy="8877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87C5BFC-741F-DB5B-B7CC-D3FC6AC599D8}"/>
              </a:ext>
            </a:extLst>
          </p:cNvPr>
          <p:cNvSpPr/>
          <p:nvPr/>
        </p:nvSpPr>
        <p:spPr>
          <a:xfrm>
            <a:off x="870013" y="3693107"/>
            <a:ext cx="2183906"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Classification model</a:t>
            </a:r>
            <a:endParaRPr lang="en-CA" sz="2800" dirty="0">
              <a:solidFill>
                <a:schemeClr val="tx1"/>
              </a:solidFill>
            </a:endParaRPr>
          </a:p>
        </p:txBody>
      </p:sp>
      <p:sp>
        <p:nvSpPr>
          <p:cNvPr id="18" name="Arrow: Right 17">
            <a:extLst>
              <a:ext uri="{FF2B5EF4-FFF2-40B4-BE49-F238E27FC236}">
                <a16:creationId xmlns:a16="http://schemas.microsoft.com/office/drawing/2014/main" id="{45EA4AA9-712B-451A-B1E8-FE90DB068577}"/>
              </a:ext>
            </a:extLst>
          </p:cNvPr>
          <p:cNvSpPr/>
          <p:nvPr/>
        </p:nvSpPr>
        <p:spPr>
          <a:xfrm rot="10800000">
            <a:off x="3033203" y="4074846"/>
            <a:ext cx="703370" cy="275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0688B636-6169-DB0A-24A8-008DE7EF48E4}"/>
              </a:ext>
            </a:extLst>
          </p:cNvPr>
          <p:cNvSpPr/>
          <p:nvPr/>
        </p:nvSpPr>
        <p:spPr>
          <a:xfrm>
            <a:off x="942882" y="5357666"/>
            <a:ext cx="2183906"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Compression</a:t>
            </a:r>
            <a:endParaRPr lang="en-CA" sz="2800" dirty="0">
              <a:solidFill>
                <a:schemeClr val="tx1"/>
              </a:solidFill>
            </a:endParaRPr>
          </a:p>
        </p:txBody>
      </p:sp>
      <p:sp>
        <p:nvSpPr>
          <p:cNvPr id="20" name="Arrow: Right 19">
            <a:extLst>
              <a:ext uri="{FF2B5EF4-FFF2-40B4-BE49-F238E27FC236}">
                <a16:creationId xmlns:a16="http://schemas.microsoft.com/office/drawing/2014/main" id="{196BDE92-A3B2-C2CE-A101-E4F56220E613}"/>
              </a:ext>
            </a:extLst>
          </p:cNvPr>
          <p:cNvSpPr/>
          <p:nvPr/>
        </p:nvSpPr>
        <p:spPr>
          <a:xfrm rot="5400000">
            <a:off x="1557895" y="4814791"/>
            <a:ext cx="780025" cy="312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0082A975-B9EF-7212-A3D5-8E8A8C83D0F3}"/>
              </a:ext>
            </a:extLst>
          </p:cNvPr>
          <p:cNvSpPr/>
          <p:nvPr/>
        </p:nvSpPr>
        <p:spPr>
          <a:xfrm>
            <a:off x="3549221" y="5357665"/>
            <a:ext cx="5949886" cy="103868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 decreasing the model size to reduce time and power consumption</a:t>
            </a:r>
            <a:endParaRPr lang="en-CA" sz="2800" dirty="0">
              <a:solidFill>
                <a:schemeClr val="tx1"/>
              </a:solidFill>
            </a:endParaRPr>
          </a:p>
        </p:txBody>
      </p:sp>
      <p:sp>
        <p:nvSpPr>
          <p:cNvPr id="22" name="Arrow: Right 21">
            <a:extLst>
              <a:ext uri="{FF2B5EF4-FFF2-40B4-BE49-F238E27FC236}">
                <a16:creationId xmlns:a16="http://schemas.microsoft.com/office/drawing/2014/main" id="{776B0D16-9420-3C89-42DA-9B977CC93B74}"/>
              </a:ext>
            </a:extLst>
          </p:cNvPr>
          <p:cNvSpPr/>
          <p:nvPr/>
        </p:nvSpPr>
        <p:spPr>
          <a:xfrm>
            <a:off x="2969953" y="5792671"/>
            <a:ext cx="57926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Slide Number Placeholder 22">
            <a:extLst>
              <a:ext uri="{FF2B5EF4-FFF2-40B4-BE49-F238E27FC236}">
                <a16:creationId xmlns:a16="http://schemas.microsoft.com/office/drawing/2014/main" id="{6D82C5AF-3C28-D9DA-628E-C75B953274D6}"/>
              </a:ext>
            </a:extLst>
          </p:cNvPr>
          <p:cNvSpPr>
            <a:spLocks noGrp="1"/>
          </p:cNvSpPr>
          <p:nvPr>
            <p:ph type="sldNum" sz="quarter" idx="12"/>
          </p:nvPr>
        </p:nvSpPr>
        <p:spPr/>
        <p:txBody>
          <a:bodyPr/>
          <a:lstStyle/>
          <a:p>
            <a:fld id="{CAF3B926-51A4-4AFA-9A77-C65B1394626D}" type="slidenum">
              <a:rPr lang="en-CA" smtClean="0"/>
              <a:t>18</a:t>
            </a:fld>
            <a:endParaRPr lang="en-CA"/>
          </a:p>
        </p:txBody>
      </p:sp>
      <p:pic>
        <p:nvPicPr>
          <p:cNvPr id="6" name="Picture 5">
            <a:extLst>
              <a:ext uri="{FF2B5EF4-FFF2-40B4-BE49-F238E27FC236}">
                <a16:creationId xmlns:a16="http://schemas.microsoft.com/office/drawing/2014/main" id="{B93A5C4C-A6C8-EA40-27A3-2462AFB32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427321">
            <a:off x="9981578" y="-506006"/>
            <a:ext cx="2926334" cy="2469094"/>
          </a:xfrm>
          <a:prstGeom prst="rect">
            <a:avLst/>
          </a:prstGeom>
        </p:spPr>
      </p:pic>
    </p:spTree>
    <p:extLst>
      <p:ext uri="{BB962C8B-B14F-4D97-AF65-F5344CB8AC3E}">
        <p14:creationId xmlns:p14="http://schemas.microsoft.com/office/powerpoint/2010/main" val="2733204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3C8CF-D42B-4B0C-84A1-1606EFA15909}"/>
              </a:ext>
            </a:extLst>
          </p:cNvPr>
          <p:cNvSpPr/>
          <p:nvPr/>
        </p:nvSpPr>
        <p:spPr>
          <a:xfrm>
            <a:off x="887766" y="2461334"/>
            <a:ext cx="4847208" cy="193533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Arial Rounded MT Bold" panose="020F0704030504030204" pitchFamily="34" charset="0"/>
              </a:rPr>
              <a:t>Heart Rate monitor watch</a:t>
            </a:r>
            <a:endParaRPr lang="en-CA" sz="5000" dirty="0">
              <a:solidFill>
                <a:schemeClr val="tx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01829D98-95E5-85A4-1450-2790560423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13" t="33077" r="10641" b="21154"/>
          <a:stretch/>
        </p:blipFill>
        <p:spPr bwMode="auto">
          <a:xfrm>
            <a:off x="6915759" y="1763638"/>
            <a:ext cx="4388475" cy="33307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2BC79ED-5395-A036-247D-1FD11318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95" y="4396666"/>
            <a:ext cx="2926334" cy="2469094"/>
          </a:xfrm>
          <a:prstGeom prst="rect">
            <a:avLst/>
          </a:prstGeom>
        </p:spPr>
      </p:pic>
      <p:sp>
        <p:nvSpPr>
          <p:cNvPr id="6" name="Slide Number Placeholder 5">
            <a:extLst>
              <a:ext uri="{FF2B5EF4-FFF2-40B4-BE49-F238E27FC236}">
                <a16:creationId xmlns:a16="http://schemas.microsoft.com/office/drawing/2014/main" id="{5C7392D9-A029-BA3A-796D-624E7FDAD50C}"/>
              </a:ext>
            </a:extLst>
          </p:cNvPr>
          <p:cNvSpPr>
            <a:spLocks noGrp="1"/>
          </p:cNvSpPr>
          <p:nvPr>
            <p:ph type="sldNum" sz="quarter" idx="12"/>
          </p:nvPr>
        </p:nvSpPr>
        <p:spPr/>
        <p:txBody>
          <a:bodyPr/>
          <a:lstStyle/>
          <a:p>
            <a:fld id="{CAF3B926-51A4-4AFA-9A77-C65B1394626D}" type="slidenum">
              <a:rPr lang="en-CA" smtClean="0"/>
              <a:t>19</a:t>
            </a:fld>
            <a:endParaRPr lang="en-CA"/>
          </a:p>
        </p:txBody>
      </p:sp>
    </p:spTree>
    <p:extLst>
      <p:ext uri="{BB962C8B-B14F-4D97-AF65-F5344CB8AC3E}">
        <p14:creationId xmlns:p14="http://schemas.microsoft.com/office/powerpoint/2010/main" val="407559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273ABE-7885-7A76-C62F-27CBEA90893C}"/>
              </a:ext>
            </a:extLst>
          </p:cNvPr>
          <p:cNvPicPr>
            <a:picLocks noChangeAspect="1"/>
          </p:cNvPicPr>
          <p:nvPr/>
        </p:nvPicPr>
        <p:blipFill rotWithShape="1">
          <a:blip r:embed="rId2"/>
          <a:srcRect t="10217"/>
          <a:stretch/>
        </p:blipFill>
        <p:spPr bwMode="auto">
          <a:xfrm>
            <a:off x="2440634" y="2254930"/>
            <a:ext cx="7310732" cy="3292808"/>
          </a:xfrm>
          <a:prstGeom prst="rect">
            <a:avLst/>
          </a:prstGeom>
          <a:ln>
            <a:noFill/>
          </a:ln>
          <a:extLst>
            <a:ext uri="{53640926-AAD7-44D8-BBD7-CCE9431645EC}">
              <a14:shadowObscured xmlns:a14="http://schemas.microsoft.com/office/drawing/2010/main"/>
            </a:ext>
          </a:extLst>
        </p:spPr>
      </p:pic>
      <p:sp>
        <p:nvSpPr>
          <p:cNvPr id="3" name="Title 1">
            <a:extLst>
              <a:ext uri="{FF2B5EF4-FFF2-40B4-BE49-F238E27FC236}">
                <a16:creationId xmlns:a16="http://schemas.microsoft.com/office/drawing/2014/main" id="{318854D7-7260-5A76-F693-078E188AC319}"/>
              </a:ext>
            </a:extLst>
          </p:cNvPr>
          <p:cNvSpPr txBox="1">
            <a:spLocks/>
          </p:cNvSpPr>
          <p:nvPr/>
        </p:nvSpPr>
        <p:spPr>
          <a:xfrm>
            <a:off x="802689" y="521292"/>
            <a:ext cx="8643151" cy="7978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dirty="0">
              <a:latin typeface="Century" panose="02040604050505020304" pitchFamily="18" charset="0"/>
            </a:endParaRPr>
          </a:p>
        </p:txBody>
      </p:sp>
      <p:sp>
        <p:nvSpPr>
          <p:cNvPr id="4" name="Title 1">
            <a:extLst>
              <a:ext uri="{FF2B5EF4-FFF2-40B4-BE49-F238E27FC236}">
                <a16:creationId xmlns:a16="http://schemas.microsoft.com/office/drawing/2014/main" id="{C0979BAC-865B-C925-61BF-1B47EAAE0E88}"/>
              </a:ext>
            </a:extLst>
          </p:cNvPr>
          <p:cNvSpPr txBox="1">
            <a:spLocks/>
          </p:cNvSpPr>
          <p:nvPr/>
        </p:nvSpPr>
        <p:spPr>
          <a:xfrm>
            <a:off x="1015753" y="489414"/>
            <a:ext cx="8643151" cy="7978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panose="02040604050505020304" pitchFamily="18" charset="0"/>
              </a:rPr>
              <a:t>Problem definition</a:t>
            </a:r>
            <a:endParaRPr lang="en-CA"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1720BE29-D908-2A49-611B-66A2734C01AD}"/>
              </a:ext>
            </a:extLst>
          </p:cNvPr>
          <p:cNvSpPr>
            <a:spLocks noGrp="1"/>
          </p:cNvSpPr>
          <p:nvPr>
            <p:ph type="sldNum" sz="quarter" idx="12"/>
          </p:nvPr>
        </p:nvSpPr>
        <p:spPr/>
        <p:txBody>
          <a:bodyPr/>
          <a:lstStyle/>
          <a:p>
            <a:fld id="{CAF3B926-51A4-4AFA-9A77-C65B1394626D}" type="slidenum">
              <a:rPr lang="en-CA" smtClean="0"/>
              <a:t>2</a:t>
            </a:fld>
            <a:endParaRPr lang="en-CA"/>
          </a:p>
        </p:txBody>
      </p:sp>
      <p:sp>
        <p:nvSpPr>
          <p:cNvPr id="8" name="TextBox 7">
            <a:extLst>
              <a:ext uri="{FF2B5EF4-FFF2-40B4-BE49-F238E27FC236}">
                <a16:creationId xmlns:a16="http://schemas.microsoft.com/office/drawing/2014/main" id="{8803F719-B521-61C9-DA30-6EC5105B708B}"/>
              </a:ext>
            </a:extLst>
          </p:cNvPr>
          <p:cNvSpPr txBox="1"/>
          <p:nvPr/>
        </p:nvSpPr>
        <p:spPr>
          <a:xfrm>
            <a:off x="525263" y="6150277"/>
            <a:ext cx="10412026" cy="646331"/>
          </a:xfrm>
          <a:prstGeom prst="rect">
            <a:avLst/>
          </a:prstGeom>
          <a:noFill/>
        </p:spPr>
        <p:txBody>
          <a:bodyPr wrap="square">
            <a:spAutoFit/>
          </a:bodyPr>
          <a:lstStyle/>
          <a:p>
            <a:r>
              <a:rPr lang="en-US" sz="1200" b="1" dirty="0">
                <a:effectLst/>
              </a:rPr>
              <a:t>Reference:</a:t>
            </a:r>
          </a:p>
          <a:p>
            <a:r>
              <a:rPr lang="en-US" sz="1200" dirty="0">
                <a:effectLst/>
              </a:rPr>
              <a:t>[1] Fernández-Ruiz, I. (2021). Drone delivery of defibrillators for sudden cardiac arrest could shorten response times. </a:t>
            </a:r>
            <a:r>
              <a:rPr lang="en-US" sz="1200" i="1" dirty="0">
                <a:effectLst/>
              </a:rPr>
              <a:t>Nature Reviews Cardiology</a:t>
            </a:r>
            <a:r>
              <a:rPr lang="en-US" sz="1200" dirty="0">
                <a:effectLst/>
              </a:rPr>
              <a:t>, </a:t>
            </a:r>
            <a:r>
              <a:rPr lang="en-US" sz="1200" i="1" dirty="0">
                <a:effectLst/>
              </a:rPr>
              <a:t>18</a:t>
            </a:r>
            <a:r>
              <a:rPr lang="en-US" sz="1200" dirty="0">
                <a:effectLst/>
              </a:rPr>
              <a:t>(11), 740–740. https://doi.org/10.1038/s41569-021-00618-0 </a:t>
            </a:r>
          </a:p>
        </p:txBody>
      </p:sp>
      <p:sp>
        <p:nvSpPr>
          <p:cNvPr id="9" name="TextBox 8">
            <a:extLst>
              <a:ext uri="{FF2B5EF4-FFF2-40B4-BE49-F238E27FC236}">
                <a16:creationId xmlns:a16="http://schemas.microsoft.com/office/drawing/2014/main" id="{3690F9FA-BCA4-B4EC-2F45-FC982642ABB2}"/>
              </a:ext>
            </a:extLst>
          </p:cNvPr>
          <p:cNvSpPr txBox="1"/>
          <p:nvPr/>
        </p:nvSpPr>
        <p:spPr>
          <a:xfrm>
            <a:off x="1686757" y="1287264"/>
            <a:ext cx="8060925" cy="646331"/>
          </a:xfrm>
          <a:prstGeom prst="rect">
            <a:avLst/>
          </a:prstGeom>
          <a:noFill/>
        </p:spPr>
        <p:txBody>
          <a:bodyPr wrap="square" rtlCol="0">
            <a:spAutoFit/>
          </a:bodyPr>
          <a:lstStyle/>
          <a:p>
            <a:r>
              <a:rPr lang="en-US" dirty="0">
                <a:latin typeface="Century" panose="02040604050505020304" pitchFamily="18" charset="0"/>
              </a:rPr>
              <a:t>According to reference[1], the first drone for out of hospital cardiac arrest was proposed in Dec. 2021.</a:t>
            </a:r>
            <a:endParaRPr lang="en-CA" dirty="0">
              <a:latin typeface="Century" panose="02040604050505020304" pitchFamily="18" charset="0"/>
            </a:endParaRPr>
          </a:p>
        </p:txBody>
      </p:sp>
    </p:spTree>
    <p:extLst>
      <p:ext uri="{BB962C8B-B14F-4D97-AF65-F5344CB8AC3E}">
        <p14:creationId xmlns:p14="http://schemas.microsoft.com/office/powerpoint/2010/main" val="1782633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dirty="0">
                <a:solidFill>
                  <a:srgbClr val="102AEE"/>
                </a:solidFill>
                <a:latin typeface="Arial Rounded MT Bold" panose="020F0704030504030204" pitchFamily="34" charset="0"/>
              </a:rPr>
              <a:t>Heart rate monitor watch</a:t>
            </a:r>
          </a:p>
        </p:txBody>
      </p:sp>
      <p:sp>
        <p:nvSpPr>
          <p:cNvPr id="5" name="Content Placeholder 4"/>
          <p:cNvSpPr>
            <a:spLocks noGrp="1"/>
          </p:cNvSpPr>
          <p:nvPr>
            <p:ph idx="1"/>
          </p:nvPr>
        </p:nvSpPr>
        <p:spPr>
          <a:xfrm>
            <a:off x="136634" y="1845734"/>
            <a:ext cx="9122980" cy="4023360"/>
          </a:xfrm>
        </p:spPr>
        <p:txBody>
          <a:bodyPr>
            <a:normAutofit/>
          </a:bodyPr>
          <a:lstStyle/>
          <a:p>
            <a:pPr>
              <a:buFont typeface="Wingdings" panose="05000000000000000000" pitchFamily="2" charset="2"/>
              <a:buChar char="§"/>
            </a:pPr>
            <a:r>
              <a:rPr lang="en-US" sz="2400" b="1" dirty="0"/>
              <a:t>overview</a:t>
            </a:r>
          </a:p>
          <a:p>
            <a:pPr marL="0" indent="0">
              <a:buNone/>
            </a:pPr>
            <a:r>
              <a:rPr lang="en-US" sz="2000" dirty="0"/>
              <a:t>A watch is a wearable technology that is designed to monitor the wearer's heart rate in real-time which can be an early warning sign of cardiac arrest.</a:t>
            </a:r>
          </a:p>
          <a:p>
            <a:pPr>
              <a:buFont typeface="Wingdings" panose="05000000000000000000" pitchFamily="2" charset="2"/>
              <a:buChar char="§"/>
            </a:pPr>
            <a:r>
              <a:rPr lang="en-US" sz="2400" b="1" dirty="0"/>
              <a:t>PURPOSE </a:t>
            </a:r>
          </a:p>
          <a:p>
            <a:pPr marL="0" indent="0">
              <a:buNone/>
            </a:pPr>
            <a:r>
              <a:rPr lang="en-US" sz="2000" dirty="0"/>
              <a:t>In the case of the heart rate sensor detect stopping patient’s heartbeat the watch publishes the patient’s location to the server that can be a valuable tool for helping the drone locate the patient quickly.</a:t>
            </a:r>
          </a:p>
          <a:p>
            <a:pPr marL="0" indent="0">
              <a:buNone/>
            </a:pPr>
            <a:endParaRPr lang="en-US" sz="2000" b="1" dirty="0"/>
          </a:p>
        </p:txBody>
      </p:sp>
      <p:pic>
        <p:nvPicPr>
          <p:cNvPr id="6" name="Picture 5"/>
          <p:cNvPicPr>
            <a:picLocks noChangeAspect="1"/>
          </p:cNvPicPr>
          <p:nvPr/>
        </p:nvPicPr>
        <p:blipFill>
          <a:blip r:embed="rId2"/>
          <a:stretch>
            <a:fillRect/>
          </a:stretch>
        </p:blipFill>
        <p:spPr>
          <a:xfrm>
            <a:off x="9007366" y="2144111"/>
            <a:ext cx="3184634" cy="2049516"/>
          </a:xfrm>
          <a:prstGeom prst="rect">
            <a:avLst/>
          </a:prstGeom>
        </p:spPr>
      </p:pic>
      <p:pic>
        <p:nvPicPr>
          <p:cNvPr id="4" name="Picture 3">
            <a:extLst>
              <a:ext uri="{FF2B5EF4-FFF2-40B4-BE49-F238E27FC236}">
                <a16:creationId xmlns:a16="http://schemas.microsoft.com/office/drawing/2014/main" id="{89D52193-8A72-5C47-03EF-82E540F83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
        <p:nvSpPr>
          <p:cNvPr id="7" name="Slide Number Placeholder 6">
            <a:extLst>
              <a:ext uri="{FF2B5EF4-FFF2-40B4-BE49-F238E27FC236}">
                <a16:creationId xmlns:a16="http://schemas.microsoft.com/office/drawing/2014/main" id="{BB47D65B-E6CD-849B-C92A-69F3CB6D5688}"/>
              </a:ext>
            </a:extLst>
          </p:cNvPr>
          <p:cNvSpPr>
            <a:spLocks noGrp="1"/>
          </p:cNvSpPr>
          <p:nvPr>
            <p:ph type="sldNum" sz="quarter" idx="12"/>
          </p:nvPr>
        </p:nvSpPr>
        <p:spPr/>
        <p:txBody>
          <a:bodyPr/>
          <a:lstStyle/>
          <a:p>
            <a:fld id="{CAF3B926-51A4-4AFA-9A77-C65B1394626D}" type="slidenum">
              <a:rPr lang="en-CA" smtClean="0"/>
              <a:t>20</a:t>
            </a:fld>
            <a:endParaRPr lang="en-CA"/>
          </a:p>
        </p:txBody>
      </p:sp>
    </p:spTree>
    <p:extLst>
      <p:ext uri="{BB962C8B-B14F-4D97-AF65-F5344CB8AC3E}">
        <p14:creationId xmlns:p14="http://schemas.microsoft.com/office/powerpoint/2010/main" val="89044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344917" cy="1325563"/>
          </a:xfrm>
        </p:spPr>
        <p:txBody>
          <a:bodyPr/>
          <a:lstStyle/>
          <a:p>
            <a:pPr marL="457200" indent="-457200">
              <a:buFont typeface="Arial" panose="020B0604020202020204" pitchFamily="34" charset="0"/>
              <a:buChar char="•"/>
            </a:pPr>
            <a:r>
              <a:rPr lang="en-US" sz="3200" b="1" dirty="0"/>
              <a:t>Proposed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56429"/>
              </p:ext>
            </p:extLst>
          </p:nvPr>
        </p:nvGraphicFramePr>
        <p:xfrm>
          <a:off x="838200" y="149980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p:cNvCxnSpPr/>
          <p:nvPr/>
        </p:nvCxnSpPr>
        <p:spPr>
          <a:xfrm flipH="1" flipV="1">
            <a:off x="4309242" y="3841528"/>
            <a:ext cx="903890" cy="5256"/>
          </a:xfrm>
          <a:prstGeom prst="straightConnector1">
            <a:avLst/>
          </a:prstGeom>
          <a:ln w="60325">
            <a:solidFill>
              <a:schemeClr val="accent1"/>
            </a:solidFill>
            <a:tailEnd type="triangle"/>
          </a:ln>
        </p:spPr>
        <p:style>
          <a:lnRef idx="3">
            <a:schemeClr val="accent5"/>
          </a:lnRef>
          <a:fillRef idx="0">
            <a:schemeClr val="accent5"/>
          </a:fillRef>
          <a:effectRef idx="2">
            <a:schemeClr val="accent5"/>
          </a:effectRef>
          <a:fontRef idx="minor">
            <a:schemeClr val="tx1"/>
          </a:fontRef>
        </p:style>
      </p:cxnSp>
      <p:sp>
        <p:nvSpPr>
          <p:cNvPr id="10" name="Rounded Rectangle 9"/>
          <p:cNvSpPr/>
          <p:nvPr/>
        </p:nvSpPr>
        <p:spPr>
          <a:xfrm>
            <a:off x="2850275" y="3327703"/>
            <a:ext cx="1481959" cy="1187669"/>
          </a:xfrm>
          <a:prstGeom prst="round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lvl="0"/>
            <a:r>
              <a:rPr lang="en-US" b="1" dirty="0">
                <a:solidFill>
                  <a:schemeClr val="tx1"/>
                </a:solidFill>
              </a:rPr>
              <a:t>Adafruit IO</a:t>
            </a:r>
            <a:endParaRPr lang="en-US" dirty="0">
              <a:solidFill>
                <a:schemeClr val="tx1"/>
              </a:solidFill>
            </a:endParaRPr>
          </a:p>
        </p:txBody>
      </p:sp>
      <p:pic>
        <p:nvPicPr>
          <p:cNvPr id="5" name="Picture 4">
            <a:extLst>
              <a:ext uri="{FF2B5EF4-FFF2-40B4-BE49-F238E27FC236}">
                <a16:creationId xmlns:a16="http://schemas.microsoft.com/office/drawing/2014/main" id="{43CF4E56-73C3-BA87-4EB8-06944243B7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2DC4A727-79B8-E1C2-D481-7AFC31A60062}"/>
              </a:ext>
            </a:extLst>
          </p:cNvPr>
          <p:cNvSpPr>
            <a:spLocks noGrp="1"/>
          </p:cNvSpPr>
          <p:nvPr>
            <p:ph type="sldNum" sz="quarter" idx="12"/>
          </p:nvPr>
        </p:nvSpPr>
        <p:spPr/>
        <p:txBody>
          <a:bodyPr/>
          <a:lstStyle/>
          <a:p>
            <a:fld id="{CAF3B926-51A4-4AFA-9A77-C65B1394626D}" type="slidenum">
              <a:rPr lang="en-CA" smtClean="0"/>
              <a:t>21</a:t>
            </a:fld>
            <a:endParaRPr lang="en-CA"/>
          </a:p>
        </p:txBody>
      </p:sp>
    </p:spTree>
    <p:extLst>
      <p:ext uri="{BB962C8B-B14F-4D97-AF65-F5344CB8AC3E}">
        <p14:creationId xmlns:p14="http://schemas.microsoft.com/office/powerpoint/2010/main" val="1396094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MAX30102 Heart Rate and Pulse Oximeter Sensor</a:t>
            </a:r>
            <a:br>
              <a:rPr lang="en-US" b="1" dirty="0"/>
            </a:br>
            <a:endParaRPr lang="en-US" dirty="0"/>
          </a:p>
        </p:txBody>
      </p:sp>
      <p:sp>
        <p:nvSpPr>
          <p:cNvPr id="3" name="Content Placeholder 2"/>
          <p:cNvSpPr>
            <a:spLocks noGrp="1"/>
          </p:cNvSpPr>
          <p:nvPr>
            <p:ph idx="1"/>
          </p:nvPr>
        </p:nvSpPr>
        <p:spPr>
          <a:xfrm>
            <a:off x="838200" y="1825625"/>
            <a:ext cx="7242810" cy="4351338"/>
          </a:xfrm>
        </p:spPr>
        <p:txBody>
          <a:bodyPr/>
          <a:lstStyle/>
          <a:p>
            <a:r>
              <a:rPr lang="en-US" dirty="0"/>
              <a:t>The sensor is an I2C-based used as both a heart rate monitor and a pulse oximeter. </a:t>
            </a:r>
          </a:p>
          <a:p>
            <a:r>
              <a:rPr lang="en-US" dirty="0" err="1"/>
              <a:t>Vcc</a:t>
            </a:r>
            <a:r>
              <a:rPr lang="en-US" dirty="0"/>
              <a:t> (</a:t>
            </a:r>
            <a:r>
              <a:rPr lang="en-GB" dirty="0"/>
              <a:t>works on 3.3V )</a:t>
            </a:r>
          </a:p>
          <a:p>
            <a:endParaRPr lang="en-GB" dirty="0"/>
          </a:p>
          <a:p>
            <a:endParaRPr lang="en-US" dirty="0"/>
          </a:p>
        </p:txBody>
      </p:sp>
      <p:sp>
        <p:nvSpPr>
          <p:cNvPr id="5" name="Oval 4"/>
          <p:cNvSpPr/>
          <p:nvPr/>
        </p:nvSpPr>
        <p:spPr>
          <a:xfrm>
            <a:off x="8298181" y="1690688"/>
            <a:ext cx="3055620" cy="3304222"/>
          </a:xfrm>
          <a:prstGeom prst="ellipse">
            <a:avLst/>
          </a:prstGeom>
          <a:blipFill rotWithShape="1">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4" name="Picture 3">
            <a:extLst>
              <a:ext uri="{FF2B5EF4-FFF2-40B4-BE49-F238E27FC236}">
                <a16:creationId xmlns:a16="http://schemas.microsoft.com/office/drawing/2014/main" id="{2688CCF2-5535-2BC9-FB4F-012080377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06AD7703-44A2-AC76-7804-8AC823452701}"/>
              </a:ext>
            </a:extLst>
          </p:cNvPr>
          <p:cNvSpPr>
            <a:spLocks noGrp="1"/>
          </p:cNvSpPr>
          <p:nvPr>
            <p:ph type="sldNum" sz="quarter" idx="12"/>
          </p:nvPr>
        </p:nvSpPr>
        <p:spPr/>
        <p:txBody>
          <a:bodyPr/>
          <a:lstStyle/>
          <a:p>
            <a:fld id="{CAF3B926-51A4-4AFA-9A77-C65B1394626D}" type="slidenum">
              <a:rPr lang="en-CA" smtClean="0"/>
              <a:t>22</a:t>
            </a:fld>
            <a:endParaRPr lang="en-CA"/>
          </a:p>
        </p:txBody>
      </p:sp>
    </p:spTree>
    <p:extLst>
      <p:ext uri="{BB962C8B-B14F-4D97-AF65-F5344CB8AC3E}">
        <p14:creationId xmlns:p14="http://schemas.microsoft.com/office/powerpoint/2010/main" val="48931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1774"/>
          </a:xfrm>
        </p:spPr>
        <p:txBody>
          <a:bodyPr>
            <a:normAutofit fontScale="90000"/>
          </a:bodyPr>
          <a:lstStyle/>
          <a:p>
            <a:pPr algn="ctr"/>
            <a:r>
              <a:rPr lang="en-US" sz="4000" b="1" dirty="0"/>
              <a:t>How MAX30102 Sensor Works?</a:t>
            </a:r>
            <a:br>
              <a:rPr lang="en-US" sz="3600" b="1" dirty="0"/>
            </a:br>
            <a:endParaRPr lang="en-US" sz="3600" dirty="0"/>
          </a:p>
        </p:txBody>
      </p:sp>
      <p:sp>
        <p:nvSpPr>
          <p:cNvPr id="3" name="Content Placeholder 2"/>
          <p:cNvSpPr>
            <a:spLocks noGrp="1"/>
          </p:cNvSpPr>
          <p:nvPr>
            <p:ph idx="1"/>
          </p:nvPr>
        </p:nvSpPr>
        <p:spPr>
          <a:xfrm>
            <a:off x="838200" y="1825625"/>
            <a:ext cx="6911340" cy="4351338"/>
          </a:xfrm>
        </p:spPr>
        <p:txBody>
          <a:bodyPr>
            <a:normAutofit/>
          </a:bodyPr>
          <a:lstStyle/>
          <a:p>
            <a:r>
              <a:rPr lang="en-US" dirty="0"/>
              <a:t>Integrates photodetector, RED and IR </a:t>
            </a:r>
            <a:r>
              <a:rPr lang="en-US" dirty="0" err="1"/>
              <a:t>leds</a:t>
            </a:r>
            <a:r>
              <a:rPr lang="en-US" dirty="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68980"/>
            <a:ext cx="2686049" cy="2429257"/>
          </a:xfrm>
          <a:prstGeom prst="rect">
            <a:avLst/>
          </a:prstGeom>
        </p:spPr>
      </p:pic>
      <p:graphicFrame>
        <p:nvGraphicFramePr>
          <p:cNvPr id="9" name="Diagram 8"/>
          <p:cNvGraphicFramePr/>
          <p:nvPr>
            <p:extLst>
              <p:ext uri="{D42A27DB-BD31-4B8C-83A1-F6EECF244321}">
                <p14:modId xmlns:p14="http://schemas.microsoft.com/office/powerpoint/2010/main" val="1848099227"/>
              </p:ext>
            </p:extLst>
          </p:nvPr>
        </p:nvGraphicFramePr>
        <p:xfrm>
          <a:off x="3836670" y="2726403"/>
          <a:ext cx="7825740" cy="3514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F21C0822-AA68-EF58-7BF0-4721957EF0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356B24B7-0929-D269-680F-061011FF25E1}"/>
              </a:ext>
            </a:extLst>
          </p:cNvPr>
          <p:cNvSpPr>
            <a:spLocks noGrp="1"/>
          </p:cNvSpPr>
          <p:nvPr>
            <p:ph type="sldNum" sz="quarter" idx="12"/>
          </p:nvPr>
        </p:nvSpPr>
        <p:spPr/>
        <p:txBody>
          <a:bodyPr/>
          <a:lstStyle/>
          <a:p>
            <a:fld id="{CAF3B926-51A4-4AFA-9A77-C65B1394626D}" type="slidenum">
              <a:rPr lang="en-CA" smtClean="0"/>
              <a:t>23</a:t>
            </a:fld>
            <a:endParaRPr lang="en-CA"/>
          </a:p>
        </p:txBody>
      </p:sp>
    </p:spTree>
    <p:extLst>
      <p:ext uri="{BB962C8B-B14F-4D97-AF65-F5344CB8AC3E}">
        <p14:creationId xmlns:p14="http://schemas.microsoft.com/office/powerpoint/2010/main" val="2333897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30930" cy="976791"/>
          </a:xfrm>
        </p:spPr>
        <p:txBody>
          <a:bodyPr>
            <a:normAutofit/>
          </a:bodyPr>
          <a:lstStyle/>
          <a:p>
            <a:pPr algn="ctr"/>
            <a:r>
              <a:rPr lang="en-US" sz="3200" b="1" dirty="0" err="1"/>
              <a:t>Ublox</a:t>
            </a:r>
            <a:r>
              <a:rPr lang="en-US" sz="3200" b="1" dirty="0"/>
              <a:t> NEO-M8N GPS</a:t>
            </a:r>
          </a:p>
        </p:txBody>
      </p:sp>
      <p:sp>
        <p:nvSpPr>
          <p:cNvPr id="3" name="Content Placeholder 2"/>
          <p:cNvSpPr>
            <a:spLocks noGrp="1"/>
          </p:cNvSpPr>
          <p:nvPr>
            <p:ph idx="1"/>
          </p:nvPr>
        </p:nvSpPr>
        <p:spPr>
          <a:xfrm>
            <a:off x="607695" y="1448435"/>
            <a:ext cx="7448550" cy="1626235"/>
          </a:xfrm>
        </p:spPr>
        <p:txBody>
          <a:bodyPr>
            <a:normAutofit fontScale="92500"/>
          </a:bodyPr>
          <a:lstStyle/>
          <a:p>
            <a:r>
              <a:rPr lang="en-US" dirty="0"/>
              <a:t>It uses the Global Navigation Satellite System (GNSS)</a:t>
            </a:r>
          </a:p>
          <a:p>
            <a:r>
              <a:rPr lang="en-US" dirty="0"/>
              <a:t>supports UART communication protocol</a:t>
            </a:r>
          </a:p>
          <a:p>
            <a:r>
              <a:rPr lang="en-US" dirty="0"/>
              <a:t>powered using a 3.3V or 5V</a:t>
            </a:r>
          </a:p>
        </p:txBody>
      </p:sp>
      <p:sp>
        <p:nvSpPr>
          <p:cNvPr id="5" name="Oval 4"/>
          <p:cNvSpPr/>
          <p:nvPr/>
        </p:nvSpPr>
        <p:spPr>
          <a:xfrm>
            <a:off x="8862068" y="1050608"/>
            <a:ext cx="2697472" cy="2109944"/>
          </a:xfrm>
          <a:prstGeom prst="ellipse">
            <a:avLst/>
          </a:prstGeom>
          <a:blipFill rotWithShape="1">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TextBox 6"/>
          <p:cNvSpPr txBox="1"/>
          <p:nvPr/>
        </p:nvSpPr>
        <p:spPr>
          <a:xfrm>
            <a:off x="838200" y="3469162"/>
            <a:ext cx="3954780" cy="646331"/>
          </a:xfrm>
          <a:prstGeom prst="rect">
            <a:avLst/>
          </a:prstGeom>
          <a:noFill/>
        </p:spPr>
        <p:txBody>
          <a:bodyPr wrap="square" rtlCol="0">
            <a:spAutoFit/>
          </a:bodyPr>
          <a:lstStyle/>
          <a:p>
            <a:r>
              <a:rPr lang="en-US" sz="3600" dirty="0"/>
              <a:t>OLED Display</a:t>
            </a:r>
          </a:p>
        </p:txBody>
      </p:sp>
      <p:sp>
        <p:nvSpPr>
          <p:cNvPr id="8" name="TextBox 7"/>
          <p:cNvSpPr txBox="1"/>
          <p:nvPr/>
        </p:nvSpPr>
        <p:spPr>
          <a:xfrm>
            <a:off x="-308610" y="4509985"/>
            <a:ext cx="4926330" cy="461665"/>
          </a:xfrm>
          <a:prstGeom prst="rect">
            <a:avLst/>
          </a:prstGeom>
          <a:noFill/>
        </p:spPr>
        <p:txBody>
          <a:bodyPr wrap="square" rtlCol="0">
            <a:spAutoFit/>
          </a:bodyPr>
          <a:lstStyle/>
          <a:p>
            <a:pPr marL="1200150" lvl="2" indent="-285750">
              <a:buFont typeface="Arial" panose="020B0604020202020204" pitchFamily="34" charset="0"/>
              <a:buChar char="•"/>
            </a:pPr>
            <a:r>
              <a:rPr lang="en-US" sz="2400" dirty="0"/>
              <a:t>have an I2C interface</a:t>
            </a:r>
          </a:p>
        </p:txBody>
      </p:sp>
      <p:sp>
        <p:nvSpPr>
          <p:cNvPr id="9" name="Oval 8"/>
          <p:cNvSpPr/>
          <p:nvPr/>
        </p:nvSpPr>
        <p:spPr>
          <a:xfrm>
            <a:off x="5718802" y="3972617"/>
            <a:ext cx="2419358" cy="1673803"/>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4" name="Picture 3">
            <a:extLst>
              <a:ext uri="{FF2B5EF4-FFF2-40B4-BE49-F238E27FC236}">
                <a16:creationId xmlns:a16="http://schemas.microsoft.com/office/drawing/2014/main" id="{042A1F08-51DE-B880-3D12-176D34575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10" name="Slide Number Placeholder 9">
            <a:extLst>
              <a:ext uri="{FF2B5EF4-FFF2-40B4-BE49-F238E27FC236}">
                <a16:creationId xmlns:a16="http://schemas.microsoft.com/office/drawing/2014/main" id="{85B7A04D-192E-56C1-6F14-299886219A28}"/>
              </a:ext>
            </a:extLst>
          </p:cNvPr>
          <p:cNvSpPr>
            <a:spLocks noGrp="1"/>
          </p:cNvSpPr>
          <p:nvPr>
            <p:ph type="sldNum" sz="quarter" idx="12"/>
          </p:nvPr>
        </p:nvSpPr>
        <p:spPr/>
        <p:txBody>
          <a:bodyPr/>
          <a:lstStyle/>
          <a:p>
            <a:fld id="{CAF3B926-51A4-4AFA-9A77-C65B1394626D}" type="slidenum">
              <a:rPr lang="en-CA" smtClean="0"/>
              <a:t>24</a:t>
            </a:fld>
            <a:endParaRPr lang="en-CA"/>
          </a:p>
        </p:txBody>
      </p:sp>
    </p:spTree>
    <p:extLst>
      <p:ext uri="{BB962C8B-B14F-4D97-AF65-F5344CB8AC3E}">
        <p14:creationId xmlns:p14="http://schemas.microsoft.com/office/powerpoint/2010/main" val="10577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717030" cy="983615"/>
          </a:xfrm>
        </p:spPr>
        <p:txBody>
          <a:bodyPr>
            <a:noAutofit/>
          </a:bodyPr>
          <a:lstStyle/>
          <a:p>
            <a:r>
              <a:rPr lang="en-US" sz="2800" b="1" dirty="0"/>
              <a:t>Adafruit connection</a:t>
            </a:r>
          </a:p>
        </p:txBody>
      </p:sp>
      <p:pic>
        <p:nvPicPr>
          <p:cNvPr id="9" name="Content Placeholder 8"/>
          <p:cNvPicPr>
            <a:picLocks noGrp="1" noChangeAspect="1"/>
          </p:cNvPicPr>
          <p:nvPr>
            <p:ph idx="1"/>
          </p:nvPr>
        </p:nvPicPr>
        <p:blipFill>
          <a:blip r:embed="rId2"/>
          <a:stretch>
            <a:fillRect/>
          </a:stretch>
        </p:blipFill>
        <p:spPr>
          <a:xfrm>
            <a:off x="8136014" y="3613344"/>
            <a:ext cx="3213976" cy="3073206"/>
          </a:xfrm>
          <a:prstGeom prst="rect">
            <a:avLst/>
          </a:prstGeom>
        </p:spPr>
      </p:pic>
      <p:sp>
        <p:nvSpPr>
          <p:cNvPr id="4" name="Rounded Rectangle 3"/>
          <p:cNvSpPr/>
          <p:nvPr/>
        </p:nvSpPr>
        <p:spPr>
          <a:xfrm>
            <a:off x="3703572" y="1721407"/>
            <a:ext cx="1379220" cy="3246356"/>
          </a:xfrm>
          <a:prstGeom prst="roundRect">
            <a:avLst/>
          </a:prstGeom>
          <a:ln w="38100">
            <a:solidFill>
              <a:schemeClr val="accent1"/>
            </a:solidFill>
          </a:ln>
          <a:effectLst>
            <a:innerShdw blurRad="114300">
              <a:prstClr val="black"/>
            </a:innerShdw>
          </a:effectLst>
        </p:spPr>
        <p:style>
          <a:lnRef idx="2">
            <a:schemeClr val="dk1"/>
          </a:lnRef>
          <a:fillRef idx="1">
            <a:schemeClr val="lt1"/>
          </a:fillRef>
          <a:effectRef idx="0">
            <a:schemeClr val="dk1"/>
          </a:effectRef>
          <a:fontRef idx="minor">
            <a:schemeClr val="dk1"/>
          </a:fontRef>
        </p:style>
        <p:txBody>
          <a:bodyPr rtlCol="0" anchor="ctr"/>
          <a:lstStyle/>
          <a:p>
            <a:pPr lvl="0" algn="ctr"/>
            <a:r>
              <a:rPr lang="en-US" b="1" dirty="0">
                <a:solidFill>
                  <a:schemeClr val="tx1"/>
                </a:solidFill>
              </a:rPr>
              <a:t>ESP8266</a:t>
            </a:r>
          </a:p>
        </p:txBody>
      </p:sp>
      <p:sp>
        <p:nvSpPr>
          <p:cNvPr id="6" name="Oval 5"/>
          <p:cNvSpPr/>
          <p:nvPr/>
        </p:nvSpPr>
        <p:spPr>
          <a:xfrm>
            <a:off x="3540136" y="5761193"/>
            <a:ext cx="1706092" cy="822960"/>
          </a:xfrm>
          <a:prstGeom prst="ellipse">
            <a:avLst/>
          </a:prstGeom>
          <a:solidFill>
            <a:schemeClr val="bg1"/>
          </a:solidFill>
          <a:ln w="38100">
            <a:solidFill>
              <a:schemeClr val="accent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Oled</a:t>
            </a:r>
            <a:r>
              <a:rPr lang="en-US" dirty="0">
                <a:solidFill>
                  <a:schemeClr val="tx1"/>
                </a:solidFill>
              </a:rPr>
              <a:t> display</a:t>
            </a:r>
          </a:p>
        </p:txBody>
      </p:sp>
      <p:sp>
        <p:nvSpPr>
          <p:cNvPr id="8" name="Right Arrow 7"/>
          <p:cNvSpPr/>
          <p:nvPr/>
        </p:nvSpPr>
        <p:spPr>
          <a:xfrm>
            <a:off x="1096019" y="3900486"/>
            <a:ext cx="2548890" cy="913448"/>
          </a:xfrm>
          <a:prstGeom prst="rightArrow">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button pressed</a:t>
            </a:r>
          </a:p>
        </p:txBody>
      </p:sp>
      <p:sp>
        <p:nvSpPr>
          <p:cNvPr id="10" name="Right Arrow 9"/>
          <p:cNvSpPr/>
          <p:nvPr/>
        </p:nvSpPr>
        <p:spPr>
          <a:xfrm>
            <a:off x="5246228" y="2231712"/>
            <a:ext cx="2548890" cy="1044417"/>
          </a:xfrm>
          <a:prstGeom prst="rightArrow">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Publish Using MQTT </a:t>
            </a:r>
          </a:p>
        </p:txBody>
      </p:sp>
      <p:sp>
        <p:nvSpPr>
          <p:cNvPr id="11" name="Down Arrow 10"/>
          <p:cNvSpPr/>
          <p:nvPr/>
        </p:nvSpPr>
        <p:spPr>
          <a:xfrm>
            <a:off x="4194027" y="5004791"/>
            <a:ext cx="398310" cy="719374"/>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8116396" y="935842"/>
            <a:ext cx="3233593" cy="2591741"/>
          </a:xfrm>
          <a:prstGeom prst="rect">
            <a:avLst/>
          </a:prstGeom>
        </p:spPr>
      </p:pic>
      <p:sp>
        <p:nvSpPr>
          <p:cNvPr id="14" name="Right Arrow 13"/>
          <p:cNvSpPr/>
          <p:nvPr/>
        </p:nvSpPr>
        <p:spPr>
          <a:xfrm>
            <a:off x="5260250" y="3823571"/>
            <a:ext cx="2548890" cy="1067277"/>
          </a:xfrm>
          <a:prstGeom prst="rightArrow">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Publish Using MQTT </a:t>
            </a:r>
          </a:p>
        </p:txBody>
      </p:sp>
      <p:sp>
        <p:nvSpPr>
          <p:cNvPr id="19" name="Right Arrow 18"/>
          <p:cNvSpPr/>
          <p:nvPr/>
        </p:nvSpPr>
        <p:spPr>
          <a:xfrm>
            <a:off x="1072893" y="2284445"/>
            <a:ext cx="2548890" cy="876540"/>
          </a:xfrm>
          <a:prstGeom prst="rightArrow">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sensor sends data</a:t>
            </a:r>
          </a:p>
        </p:txBody>
      </p:sp>
      <p:pic>
        <p:nvPicPr>
          <p:cNvPr id="3" name="Picture 2">
            <a:extLst>
              <a:ext uri="{FF2B5EF4-FFF2-40B4-BE49-F238E27FC236}">
                <a16:creationId xmlns:a16="http://schemas.microsoft.com/office/drawing/2014/main" id="{BF56D598-8A70-97D8-D612-231D607D4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55B0ED10-B1CF-5F88-3EFC-364A59A7D6E9}"/>
              </a:ext>
            </a:extLst>
          </p:cNvPr>
          <p:cNvSpPr>
            <a:spLocks noGrp="1"/>
          </p:cNvSpPr>
          <p:nvPr>
            <p:ph type="sldNum" sz="quarter" idx="12"/>
          </p:nvPr>
        </p:nvSpPr>
        <p:spPr>
          <a:xfrm>
            <a:off x="8930198" y="6356350"/>
            <a:ext cx="2743200" cy="365125"/>
          </a:xfrm>
        </p:spPr>
        <p:txBody>
          <a:bodyPr/>
          <a:lstStyle/>
          <a:p>
            <a:fld id="{CAF3B926-51A4-4AFA-9A77-C65B1394626D}" type="slidenum">
              <a:rPr lang="en-CA" smtClean="0"/>
              <a:t>25</a:t>
            </a:fld>
            <a:endParaRPr lang="en-CA" dirty="0"/>
          </a:p>
        </p:txBody>
      </p:sp>
    </p:spTree>
    <p:extLst>
      <p:ext uri="{BB962C8B-B14F-4D97-AF65-F5344CB8AC3E}">
        <p14:creationId xmlns:p14="http://schemas.microsoft.com/office/powerpoint/2010/main" val="3638432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FD0-015F-CE06-7DE5-525CD431DE63}"/>
              </a:ext>
            </a:extLst>
          </p:cNvPr>
          <p:cNvSpPr>
            <a:spLocks noGrp="1"/>
          </p:cNvSpPr>
          <p:nvPr>
            <p:ph type="ctrTitle"/>
          </p:nvPr>
        </p:nvSpPr>
        <p:spPr>
          <a:xfrm>
            <a:off x="588887" y="3169327"/>
            <a:ext cx="5507113" cy="903057"/>
          </a:xfrm>
        </p:spPr>
        <p:txBody>
          <a:bodyPr>
            <a:normAutofit fontScale="90000"/>
          </a:bodyPr>
          <a:lstStyle/>
          <a:p>
            <a:r>
              <a:rPr lang="en-US" dirty="0">
                <a:latin typeface="Arial Rounded MT Bold" panose="020F0704030504030204" pitchFamily="34" charset="0"/>
              </a:rPr>
              <a:t>Drone control</a:t>
            </a:r>
          </a:p>
        </p:txBody>
      </p:sp>
      <p:pic>
        <p:nvPicPr>
          <p:cNvPr id="3" name="Picture 2">
            <a:extLst>
              <a:ext uri="{FF2B5EF4-FFF2-40B4-BE49-F238E27FC236}">
                <a16:creationId xmlns:a16="http://schemas.microsoft.com/office/drawing/2014/main" id="{5544A6DD-AF77-836A-13AB-96AE690E9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50" y="4388906"/>
            <a:ext cx="2926334" cy="2469094"/>
          </a:xfrm>
          <a:prstGeom prst="rect">
            <a:avLst/>
          </a:prstGeom>
        </p:spPr>
      </p:pic>
      <p:pic>
        <p:nvPicPr>
          <p:cNvPr id="6" name="Picture 5">
            <a:extLst>
              <a:ext uri="{FF2B5EF4-FFF2-40B4-BE49-F238E27FC236}">
                <a16:creationId xmlns:a16="http://schemas.microsoft.com/office/drawing/2014/main" id="{EFFA607D-EDD5-4726-7E8B-E4B695BE6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889" y="1814503"/>
            <a:ext cx="6053556" cy="36127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a:extLst>
              <a:ext uri="{FF2B5EF4-FFF2-40B4-BE49-F238E27FC236}">
                <a16:creationId xmlns:a16="http://schemas.microsoft.com/office/drawing/2014/main" id="{49DF9344-DDDF-5725-2ACE-1AAF85E7B0C4}"/>
              </a:ext>
            </a:extLst>
          </p:cNvPr>
          <p:cNvSpPr>
            <a:spLocks noGrp="1"/>
          </p:cNvSpPr>
          <p:nvPr>
            <p:ph type="sldNum" sz="quarter" idx="12"/>
          </p:nvPr>
        </p:nvSpPr>
        <p:spPr/>
        <p:txBody>
          <a:bodyPr/>
          <a:lstStyle/>
          <a:p>
            <a:fld id="{CAF3B926-51A4-4AFA-9A77-C65B1394626D}" type="slidenum">
              <a:rPr lang="en-CA" smtClean="0"/>
              <a:t>26</a:t>
            </a:fld>
            <a:endParaRPr lang="en-CA"/>
          </a:p>
        </p:txBody>
      </p:sp>
    </p:spTree>
    <p:extLst>
      <p:ext uri="{BB962C8B-B14F-4D97-AF65-F5344CB8AC3E}">
        <p14:creationId xmlns:p14="http://schemas.microsoft.com/office/powerpoint/2010/main" val="1365356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57C856-EA95-42FC-2848-A563F4DCD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3" name="Content Placeholder 2"/>
          <p:cNvSpPr>
            <a:spLocks noGrp="1"/>
          </p:cNvSpPr>
          <p:nvPr>
            <p:ph idx="1"/>
          </p:nvPr>
        </p:nvSpPr>
        <p:spPr>
          <a:xfrm>
            <a:off x="697523" y="462817"/>
            <a:ext cx="10515600" cy="4351338"/>
          </a:xfrm>
        </p:spPr>
        <p:txBody>
          <a:bodyPr>
            <a:normAutofit/>
          </a:bodyPr>
          <a:lstStyle/>
          <a:p>
            <a:pPr marL="0" indent="0">
              <a:buNone/>
            </a:pPr>
            <a:r>
              <a:rPr lang="en-GB" sz="2000" dirty="0"/>
              <a:t>A Ground Control Station (GCS) is a software used to remotely control and monitor a drone. It provides real-time telemetry data and video footage, allowing the operator to control the drone's flight path and settings.</a:t>
            </a:r>
          </a:p>
          <a:p>
            <a:endParaRPr lang="en-GB" sz="2000" dirty="0"/>
          </a:p>
        </p:txBody>
      </p:sp>
      <p:pic>
        <p:nvPicPr>
          <p:cNvPr id="4" name="Picture 3"/>
          <p:cNvPicPr/>
          <p:nvPr/>
        </p:nvPicPr>
        <p:blipFill rotWithShape="1">
          <a:blip r:embed="rId3"/>
          <a:srcRect l="5185" t="34509" r="15178" b="19638"/>
          <a:stretch/>
        </p:blipFill>
        <p:spPr bwMode="auto">
          <a:xfrm>
            <a:off x="697523" y="3277825"/>
            <a:ext cx="8339137" cy="2829450"/>
          </a:xfrm>
          <a:prstGeom prst="rect">
            <a:avLst/>
          </a:prstGeom>
          <a:ln>
            <a:noFill/>
          </a:ln>
          <a:extLst>
            <a:ext uri="{53640926-AAD7-44D8-BBD7-CCE9431645EC}">
              <a14:shadowObscured xmlns:a14="http://schemas.microsoft.com/office/drawing/2010/main"/>
            </a:ext>
          </a:extLst>
        </p:spPr>
      </p:pic>
      <p:graphicFrame>
        <p:nvGraphicFramePr>
          <p:cNvPr id="6" name="Diagram 5"/>
          <p:cNvGraphicFramePr/>
          <p:nvPr/>
        </p:nvGraphicFramePr>
        <p:xfrm>
          <a:off x="9647116" y="1386828"/>
          <a:ext cx="1950915" cy="2269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6">
            <a:extLst>
              <a:ext uri="{FF2B5EF4-FFF2-40B4-BE49-F238E27FC236}">
                <a16:creationId xmlns:a16="http://schemas.microsoft.com/office/drawing/2014/main" id="{0F3271CD-3BE6-903B-6EEF-7D5D064C007C}"/>
              </a:ext>
            </a:extLst>
          </p:cNvPr>
          <p:cNvSpPr>
            <a:spLocks noGrp="1"/>
          </p:cNvSpPr>
          <p:nvPr>
            <p:ph type="sldNum" sz="quarter" idx="12"/>
          </p:nvPr>
        </p:nvSpPr>
        <p:spPr/>
        <p:txBody>
          <a:bodyPr/>
          <a:lstStyle/>
          <a:p>
            <a:fld id="{CAF3B926-51A4-4AFA-9A77-C65B1394626D}" type="slidenum">
              <a:rPr lang="en-CA" smtClean="0"/>
              <a:t>27</a:t>
            </a:fld>
            <a:endParaRPr lang="en-CA"/>
          </a:p>
        </p:txBody>
      </p:sp>
    </p:spTree>
    <p:extLst>
      <p:ext uri="{BB962C8B-B14F-4D97-AF65-F5344CB8AC3E}">
        <p14:creationId xmlns:p14="http://schemas.microsoft.com/office/powerpoint/2010/main" val="1974578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069" y="352254"/>
            <a:ext cx="10515600" cy="4351338"/>
          </a:xfrm>
        </p:spPr>
        <p:txBody>
          <a:bodyPr>
            <a:normAutofit/>
          </a:bodyPr>
          <a:lstStyle/>
          <a:p>
            <a:pPr marL="0" indent="0">
              <a:buNone/>
            </a:pPr>
            <a:r>
              <a:rPr lang="en-GB" sz="2000" dirty="0">
                <a:latin typeface="Times New Roman" panose="02020603050405020304" pitchFamily="18" charset="0"/>
                <a:ea typeface="Calibri" panose="020F0502020204030204" pitchFamily="34" charset="0"/>
                <a:cs typeface="Arial" panose="020B0604020202020204" pitchFamily="34" charset="0"/>
              </a:rPr>
              <a:t>The project is carried out in several stages, starting with the development of the drone control script and testing it using software in the loop(SITL). The project also involves monitoring the battery health and EKF parameters of the drone and identifying potential barriers or problems that may arise during testing.</a:t>
            </a:r>
          </a:p>
          <a:p>
            <a:endParaRPr lang="en-GB" sz="20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124700" y="1863968"/>
            <a:ext cx="4149969" cy="29769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45" y="3624292"/>
            <a:ext cx="4206110" cy="2325895"/>
          </a:xfrm>
          <a:prstGeom prst="rect">
            <a:avLst/>
          </a:prstGeom>
        </p:spPr>
      </p:pic>
      <p:pic>
        <p:nvPicPr>
          <p:cNvPr id="2" name="Picture 1">
            <a:extLst>
              <a:ext uri="{FF2B5EF4-FFF2-40B4-BE49-F238E27FC236}">
                <a16:creationId xmlns:a16="http://schemas.microsoft.com/office/drawing/2014/main" id="{D0176CD7-5269-F987-8E34-595BE77BF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7AD44A42-7AFB-2A6A-EB97-E7AD4679EEB8}"/>
              </a:ext>
            </a:extLst>
          </p:cNvPr>
          <p:cNvSpPr>
            <a:spLocks noGrp="1"/>
          </p:cNvSpPr>
          <p:nvPr>
            <p:ph type="sldNum" sz="quarter" idx="12"/>
          </p:nvPr>
        </p:nvSpPr>
        <p:spPr/>
        <p:txBody>
          <a:bodyPr/>
          <a:lstStyle/>
          <a:p>
            <a:fld id="{CAF3B926-51A4-4AFA-9A77-C65B1394626D}" type="slidenum">
              <a:rPr lang="en-CA" smtClean="0"/>
              <a:t>28</a:t>
            </a:fld>
            <a:endParaRPr lang="en-CA"/>
          </a:p>
        </p:txBody>
      </p:sp>
    </p:spTree>
    <p:extLst>
      <p:ext uri="{BB962C8B-B14F-4D97-AF65-F5344CB8AC3E}">
        <p14:creationId xmlns:p14="http://schemas.microsoft.com/office/powerpoint/2010/main" val="205687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9194"/>
            <a:ext cx="10515600" cy="4351338"/>
          </a:xfrm>
        </p:spPr>
        <p:txBody>
          <a:bodyPr>
            <a:normAutofit/>
          </a:bodyPr>
          <a:lstStyle/>
          <a:p>
            <a:pPr marL="0" indent="0">
              <a:buNone/>
            </a:pPr>
            <a:r>
              <a:rPr lang="en-GB" sz="2000" dirty="0">
                <a:latin typeface="Times New Roman" panose="02020603050405020304" pitchFamily="18" charset="0"/>
                <a:ea typeface="Calibri" panose="020F0502020204030204" pitchFamily="34" charset="0"/>
                <a:cs typeface="Arial" panose="020B0604020202020204" pitchFamily="34" charset="0"/>
              </a:rPr>
              <a:t>The Rpi4 is then connected to a camera and </a:t>
            </a:r>
            <a:r>
              <a:rPr lang="en-GB" sz="2000" dirty="0" err="1">
                <a:latin typeface="Times New Roman" panose="02020603050405020304" pitchFamily="18" charset="0"/>
                <a:ea typeface="Calibri" panose="020F0502020204030204" pitchFamily="34" charset="0"/>
                <a:cs typeface="Arial" panose="020B0604020202020204" pitchFamily="34" charset="0"/>
              </a:rPr>
              <a:t>Xserver</a:t>
            </a:r>
            <a:r>
              <a:rPr lang="en-GB" sz="2000" dirty="0">
                <a:latin typeface="Times New Roman" panose="02020603050405020304" pitchFamily="18" charset="0"/>
                <a:ea typeface="Calibri" panose="020F0502020204030204" pitchFamily="34" charset="0"/>
                <a:cs typeface="Arial" panose="020B0604020202020204" pitchFamily="34" charset="0"/>
              </a:rPr>
              <a:t> to enable QR code landing.</a:t>
            </a:r>
          </a:p>
          <a:p>
            <a:endParaRPr lang="en-GB" sz="2000" dirty="0"/>
          </a:p>
        </p:txBody>
      </p:sp>
      <p:graphicFrame>
        <p:nvGraphicFramePr>
          <p:cNvPr id="9" name="Diagram 8"/>
          <p:cNvGraphicFramePr/>
          <p:nvPr/>
        </p:nvGraphicFramePr>
        <p:xfrm>
          <a:off x="1297859" y="1248697"/>
          <a:ext cx="3490452" cy="3264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4923" y="3424856"/>
            <a:ext cx="8299459" cy="2831351"/>
          </a:xfrm>
          <a:prstGeom prst="rect">
            <a:avLst/>
          </a:prstGeom>
        </p:spPr>
      </p:pic>
      <p:pic>
        <p:nvPicPr>
          <p:cNvPr id="2" name="Picture 1">
            <a:extLst>
              <a:ext uri="{FF2B5EF4-FFF2-40B4-BE49-F238E27FC236}">
                <a16:creationId xmlns:a16="http://schemas.microsoft.com/office/drawing/2014/main" id="{F0C9C459-203F-3355-4314-51063A28D3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5" name="Slide Number Placeholder 4">
            <a:extLst>
              <a:ext uri="{FF2B5EF4-FFF2-40B4-BE49-F238E27FC236}">
                <a16:creationId xmlns:a16="http://schemas.microsoft.com/office/drawing/2014/main" id="{0AAD7FAB-8F68-A9FD-0612-E9598EC86E50}"/>
              </a:ext>
            </a:extLst>
          </p:cNvPr>
          <p:cNvSpPr>
            <a:spLocks noGrp="1"/>
          </p:cNvSpPr>
          <p:nvPr>
            <p:ph type="sldNum" sz="quarter" idx="12"/>
          </p:nvPr>
        </p:nvSpPr>
        <p:spPr/>
        <p:txBody>
          <a:bodyPr/>
          <a:lstStyle/>
          <a:p>
            <a:fld id="{CAF3B926-51A4-4AFA-9A77-C65B1394626D}" type="slidenum">
              <a:rPr lang="en-CA" smtClean="0"/>
              <a:t>29</a:t>
            </a:fld>
            <a:endParaRPr lang="en-CA"/>
          </a:p>
        </p:txBody>
      </p:sp>
    </p:spTree>
    <p:extLst>
      <p:ext uri="{BB962C8B-B14F-4D97-AF65-F5344CB8AC3E}">
        <p14:creationId xmlns:p14="http://schemas.microsoft.com/office/powerpoint/2010/main" val="139525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4CE7BB-44D3-0B8E-D323-FB5F8AF0DB1A}"/>
              </a:ext>
            </a:extLst>
          </p:cNvPr>
          <p:cNvSpPr txBox="1">
            <a:spLocks/>
          </p:cNvSpPr>
          <p:nvPr/>
        </p:nvSpPr>
        <p:spPr>
          <a:xfrm>
            <a:off x="527482" y="409514"/>
            <a:ext cx="8643151" cy="7978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latin typeface="Century" panose="02040604050505020304" pitchFamily="18" charset="0"/>
              </a:rPr>
              <a:t>System architecture</a:t>
            </a:r>
          </a:p>
        </p:txBody>
      </p:sp>
      <p:graphicFrame>
        <p:nvGraphicFramePr>
          <p:cNvPr id="23" name="Diagram 22">
            <a:extLst>
              <a:ext uri="{FF2B5EF4-FFF2-40B4-BE49-F238E27FC236}">
                <a16:creationId xmlns:a16="http://schemas.microsoft.com/office/drawing/2014/main" id="{DBBAB3DD-B985-50AB-E7DE-C3DD98AAB101}"/>
              </a:ext>
            </a:extLst>
          </p:cNvPr>
          <p:cNvGraphicFramePr/>
          <p:nvPr>
            <p:extLst>
              <p:ext uri="{D42A27DB-BD31-4B8C-83A1-F6EECF244321}">
                <p14:modId xmlns:p14="http://schemas.microsoft.com/office/powerpoint/2010/main" val="3942598582"/>
              </p:ext>
            </p:extLst>
          </p:nvPr>
        </p:nvGraphicFramePr>
        <p:xfrm>
          <a:off x="1774425" y="1109708"/>
          <a:ext cx="8643150" cy="5667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4968DDF-5C36-236D-171F-93A9E463FC9B}"/>
              </a:ext>
            </a:extLst>
          </p:cNvPr>
          <p:cNvSpPr>
            <a:spLocks noGrp="1"/>
          </p:cNvSpPr>
          <p:nvPr>
            <p:ph type="sldNum" sz="quarter" idx="12"/>
          </p:nvPr>
        </p:nvSpPr>
        <p:spPr/>
        <p:txBody>
          <a:bodyPr/>
          <a:lstStyle/>
          <a:p>
            <a:fld id="{CAF3B926-51A4-4AFA-9A77-C65B1394626D}" type="slidenum">
              <a:rPr lang="en-CA" smtClean="0"/>
              <a:t>3</a:t>
            </a:fld>
            <a:endParaRPr lang="en-CA"/>
          </a:p>
        </p:txBody>
      </p:sp>
    </p:spTree>
    <p:extLst>
      <p:ext uri="{BB962C8B-B14F-4D97-AF65-F5344CB8AC3E}">
        <p14:creationId xmlns:p14="http://schemas.microsoft.com/office/powerpoint/2010/main" val="375356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392" y="461766"/>
            <a:ext cx="10515600" cy="4351338"/>
          </a:xfrm>
        </p:spPr>
        <p:txBody>
          <a:bodyPr/>
          <a:lstStyle/>
          <a:p>
            <a:pPr marL="0" indent="0">
              <a:buNone/>
            </a:pPr>
            <a:r>
              <a:rPr lang="en-GB" sz="2000" dirty="0">
                <a:latin typeface="Times New Roman" panose="02020603050405020304" pitchFamily="18" charset="0"/>
                <a:ea typeface="Calibri" panose="020F0502020204030204" pitchFamily="34" charset="0"/>
                <a:cs typeface="Arial" panose="020B0604020202020204" pitchFamily="34" charset="0"/>
              </a:rPr>
              <a:t>Finally, the project is completed by connecting all remaining parts of the project using a server and Bluetooth.</a:t>
            </a:r>
          </a:p>
          <a:p>
            <a:pPr>
              <a:buFont typeface="Wingdings" panose="05000000000000000000" pitchFamily="2" charset="2"/>
              <a:buChar char="Ø"/>
            </a:pPr>
            <a:r>
              <a:rPr lang="en-GB" sz="2000" b="1" dirty="0">
                <a:latin typeface="Times New Roman" panose="02020603050405020304" pitchFamily="18" charset="0"/>
                <a:ea typeface="Calibri" panose="020F0502020204030204" pitchFamily="34" charset="0"/>
                <a:cs typeface="Arial" panose="020B0604020202020204" pitchFamily="34" charset="0"/>
              </a:rPr>
              <a:t>Accessing Watch </a:t>
            </a:r>
            <a:r>
              <a:rPr lang="en-GB" sz="2000" dirty="0">
                <a:latin typeface="Times New Roman" panose="02020603050405020304" pitchFamily="18" charset="0"/>
                <a:ea typeface="Calibri" panose="020F0502020204030204" pitchFamily="34" charset="0"/>
                <a:cs typeface="Arial" panose="020B0604020202020204" pitchFamily="34" charset="0"/>
              </a:rPr>
              <a:t>is achieved using IO server which includes subscribing to the heartbeat data of a patient watch and detecting arrhythmic cases</a:t>
            </a:r>
            <a:r>
              <a:rPr lang="en-GB" dirty="0">
                <a:latin typeface="Times New Roman" panose="02020603050405020304" pitchFamily="18" charset="0"/>
                <a:ea typeface="Calibri" panose="020F0502020204030204" pitchFamily="34" charset="0"/>
                <a:cs typeface="Arial" panose="020B0604020202020204" pitchFamily="34" charset="0"/>
              </a:rPr>
              <a:t>.</a:t>
            </a:r>
          </a:p>
          <a:p>
            <a:pPr>
              <a:lnSpc>
                <a:spcPct val="107000"/>
              </a:lnSpc>
              <a:spcAft>
                <a:spcPts val="800"/>
              </a:spcAft>
              <a:buFont typeface="Wingdings" panose="05000000000000000000" pitchFamily="2" charset="2"/>
              <a:buChar char="Ø"/>
            </a:pPr>
            <a:r>
              <a:rPr lang="en-GB" sz="2000" b="1" dirty="0">
                <a:latin typeface="Times New Roman" panose="02020603050405020304" pitchFamily="18" charset="0"/>
                <a:ea typeface="Calibri" panose="020F0502020204030204" pitchFamily="34" charset="0"/>
                <a:cs typeface="Arial" panose="020B0604020202020204" pitchFamily="34" charset="0"/>
              </a:rPr>
              <a:t>Accessing CPR </a:t>
            </a:r>
            <a:r>
              <a:rPr lang="en-GB" sz="2000" dirty="0">
                <a:latin typeface="Times New Roman" panose="02020603050405020304" pitchFamily="18" charset="0"/>
                <a:ea typeface="Calibri" panose="020F0502020204030204" pitchFamily="34" charset="0"/>
                <a:cs typeface="Arial" panose="020B0604020202020204" pitchFamily="34" charset="0"/>
              </a:rPr>
              <a:t>is achieved using Bluetooth, and a message is sent to start its function.</a:t>
            </a:r>
          </a:p>
          <a:p>
            <a:pPr>
              <a:buFont typeface="Wingdings" panose="05000000000000000000" pitchFamily="2" charset="2"/>
              <a:buChar char="Ø"/>
            </a:pPr>
            <a:endParaRPr lang="en-GB" dirty="0"/>
          </a:p>
          <a:p>
            <a:endParaRPr lang="en-GB" dirty="0">
              <a:latin typeface="Times New Roman" panose="02020603050405020304" pitchFamily="18" charset="0"/>
              <a:ea typeface="Calibri" panose="020F0502020204030204" pitchFamily="34" charset="0"/>
              <a:cs typeface="Arial" panose="020B0604020202020204" pitchFamily="34" charset="0"/>
            </a:endParaRPr>
          </a:p>
          <a:p>
            <a:endParaRPr lang="en-GB" dirty="0"/>
          </a:p>
        </p:txBody>
      </p:sp>
      <p:pic>
        <p:nvPicPr>
          <p:cNvPr id="1026" name="Picture 2" descr="MQTT based Raspberry Pi Home Automation: Controlling Raspberry Pi GPIO using MQTT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775" y="2942235"/>
            <a:ext cx="4425217" cy="34044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 13"/>
          <p:cNvGraphicFramePr/>
          <p:nvPr/>
        </p:nvGraphicFramePr>
        <p:xfrm>
          <a:off x="1123934" y="2637435"/>
          <a:ext cx="4752258" cy="3500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5C9161B9-3158-1A70-CEE3-841E505889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5" name="Slide Number Placeholder 4">
            <a:extLst>
              <a:ext uri="{FF2B5EF4-FFF2-40B4-BE49-F238E27FC236}">
                <a16:creationId xmlns:a16="http://schemas.microsoft.com/office/drawing/2014/main" id="{2C1867E9-4743-8D54-FBF9-531D78E84204}"/>
              </a:ext>
            </a:extLst>
          </p:cNvPr>
          <p:cNvSpPr>
            <a:spLocks noGrp="1"/>
          </p:cNvSpPr>
          <p:nvPr>
            <p:ph type="sldNum" sz="quarter" idx="12"/>
          </p:nvPr>
        </p:nvSpPr>
        <p:spPr/>
        <p:txBody>
          <a:bodyPr/>
          <a:lstStyle/>
          <a:p>
            <a:fld id="{CAF3B926-51A4-4AFA-9A77-C65B1394626D}" type="slidenum">
              <a:rPr lang="en-CA" smtClean="0"/>
              <a:t>30</a:t>
            </a:fld>
            <a:endParaRPr lang="en-CA"/>
          </a:p>
        </p:txBody>
      </p:sp>
    </p:spTree>
    <p:extLst>
      <p:ext uri="{BB962C8B-B14F-4D97-AF65-F5344CB8AC3E}">
        <p14:creationId xmlns:p14="http://schemas.microsoft.com/office/powerpoint/2010/main" val="2280837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730" y="524364"/>
            <a:ext cx="10515600" cy="4351338"/>
          </a:xfrm>
        </p:spPr>
        <p:txBody>
          <a:bodyPr>
            <a:normAutofit/>
          </a:bodyPr>
          <a:lstStyle/>
          <a:p>
            <a:pPr>
              <a:buFont typeface="Wingdings" panose="05000000000000000000" pitchFamily="2" charset="2"/>
              <a:buChar char="Ø"/>
            </a:pPr>
            <a:r>
              <a:rPr lang="en-GB" sz="2000" dirty="0"/>
              <a:t>Add </a:t>
            </a:r>
            <a:r>
              <a:rPr lang="en-GB" sz="2000" b="1" dirty="0"/>
              <a:t>redundant sensors </a:t>
            </a:r>
            <a:r>
              <a:rPr lang="en-GB" sz="2000" dirty="0"/>
              <a:t>to ensure that the drone can continue flying even if one system </a:t>
            </a:r>
          </a:p>
          <a:p>
            <a:pPr>
              <a:buFont typeface="Wingdings" panose="05000000000000000000" pitchFamily="2" charset="2"/>
              <a:buChar char="Ø"/>
            </a:pPr>
            <a:r>
              <a:rPr lang="en-GB" sz="2000" dirty="0"/>
              <a:t>Distribute the processing across </a:t>
            </a:r>
            <a:r>
              <a:rPr lang="en-GB" sz="2000" b="1" dirty="0"/>
              <a:t>multiple boards </a:t>
            </a:r>
            <a:r>
              <a:rPr lang="en-GB" sz="2000" dirty="0"/>
              <a:t>on the Raspberry Pi 4 to improve performance in case of processing large amount of data or perform complex calculations.</a:t>
            </a:r>
          </a:p>
          <a:p>
            <a:pPr>
              <a:buFont typeface="Wingdings" panose="05000000000000000000" pitchFamily="2" charset="2"/>
              <a:buChar char="Ø"/>
            </a:pPr>
            <a:r>
              <a:rPr lang="en-GB" sz="2000" dirty="0"/>
              <a:t>Implement </a:t>
            </a:r>
            <a:r>
              <a:rPr lang="en-GB" sz="2000" b="1" dirty="0"/>
              <a:t>real-time monitoring </a:t>
            </a:r>
            <a:r>
              <a:rPr lang="en-GB" sz="2000" dirty="0"/>
              <a:t>of critical drone parameters such as battery level, altitude, and speed; to alert you to any potential safety issues. This is done using </a:t>
            </a:r>
            <a:r>
              <a:rPr lang="en-GB" sz="2000" b="1" dirty="0" err="1"/>
              <a:t>yocto</a:t>
            </a:r>
            <a:r>
              <a:rPr lang="en-GB" sz="2000" b="1" dirty="0"/>
              <a:t> GUI</a:t>
            </a:r>
            <a:r>
              <a:rPr lang="en-GB" sz="2000" dirty="0"/>
              <a:t>.</a:t>
            </a:r>
          </a:p>
          <a:p>
            <a:pPr>
              <a:buFont typeface="Wingdings" panose="05000000000000000000" pitchFamily="2" charset="2"/>
              <a:buChar char="Ø"/>
            </a:pPr>
            <a:r>
              <a:rPr lang="en-GB" sz="2000" dirty="0"/>
              <a:t>Use </a:t>
            </a:r>
            <a:r>
              <a:rPr lang="en-GB" sz="2000" b="1" dirty="0"/>
              <a:t>backup communication </a:t>
            </a:r>
            <a:r>
              <a:rPr lang="en-GB" sz="2000" dirty="0"/>
              <a:t>if the primary communication link between the drone and the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1318" y="3274606"/>
            <a:ext cx="3992410" cy="29943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038" y="4875702"/>
            <a:ext cx="2364931" cy="1637934"/>
          </a:xfrm>
          <a:prstGeom prst="rect">
            <a:avLst/>
          </a:prstGeom>
          <a:scene3d>
            <a:camera prst="obliqueBottomRight"/>
            <a:lightRig rig="threePt" dir="t"/>
          </a:scene3d>
        </p:spPr>
      </p:pic>
      <p:pic>
        <p:nvPicPr>
          <p:cNvPr id="2" name="Picture 1">
            <a:extLst>
              <a:ext uri="{FF2B5EF4-FFF2-40B4-BE49-F238E27FC236}">
                <a16:creationId xmlns:a16="http://schemas.microsoft.com/office/drawing/2014/main" id="{48434BF2-04D1-D5A4-EF40-E416759A8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35" y="4839998"/>
            <a:ext cx="2926334" cy="2469094"/>
          </a:xfrm>
          <a:prstGeom prst="rect">
            <a:avLst/>
          </a:prstGeom>
        </p:spPr>
      </p:pic>
      <p:sp>
        <p:nvSpPr>
          <p:cNvPr id="7" name="Slide Number Placeholder 6">
            <a:extLst>
              <a:ext uri="{FF2B5EF4-FFF2-40B4-BE49-F238E27FC236}">
                <a16:creationId xmlns:a16="http://schemas.microsoft.com/office/drawing/2014/main" id="{E22825DC-E595-8ECD-9AA0-C7ECEF0ACD63}"/>
              </a:ext>
            </a:extLst>
          </p:cNvPr>
          <p:cNvSpPr>
            <a:spLocks noGrp="1"/>
          </p:cNvSpPr>
          <p:nvPr>
            <p:ph type="sldNum" sz="quarter" idx="12"/>
          </p:nvPr>
        </p:nvSpPr>
        <p:spPr/>
        <p:txBody>
          <a:bodyPr/>
          <a:lstStyle/>
          <a:p>
            <a:fld id="{CAF3B926-51A4-4AFA-9A77-C65B1394626D}" type="slidenum">
              <a:rPr lang="en-CA" smtClean="0"/>
              <a:t>31</a:t>
            </a:fld>
            <a:endParaRPr lang="en-CA"/>
          </a:p>
        </p:txBody>
      </p:sp>
    </p:spTree>
    <p:extLst>
      <p:ext uri="{BB962C8B-B14F-4D97-AF65-F5344CB8AC3E}">
        <p14:creationId xmlns:p14="http://schemas.microsoft.com/office/powerpoint/2010/main" val="215437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DFD0-015F-CE06-7DE5-525CD431DE63}"/>
              </a:ext>
            </a:extLst>
          </p:cNvPr>
          <p:cNvSpPr>
            <a:spLocks noGrp="1"/>
          </p:cNvSpPr>
          <p:nvPr>
            <p:ph type="ctrTitle"/>
          </p:nvPr>
        </p:nvSpPr>
        <p:spPr>
          <a:xfrm>
            <a:off x="769399" y="2235200"/>
            <a:ext cx="5507113" cy="2387600"/>
          </a:xfrm>
        </p:spPr>
        <p:txBody>
          <a:bodyPr>
            <a:normAutofit fontScale="90000"/>
          </a:bodyPr>
          <a:lstStyle/>
          <a:p>
            <a:r>
              <a:rPr lang="en-US" dirty="0">
                <a:latin typeface="Arial Rounded MT Bold" panose="020F0704030504030204" pitchFamily="34" charset="0"/>
              </a:rPr>
              <a:t>Pixhawk and Drone Connection</a:t>
            </a:r>
          </a:p>
        </p:txBody>
      </p:sp>
      <p:pic>
        <p:nvPicPr>
          <p:cNvPr id="5" name="Picture 4">
            <a:extLst>
              <a:ext uri="{FF2B5EF4-FFF2-40B4-BE49-F238E27FC236}">
                <a16:creationId xmlns:a16="http://schemas.microsoft.com/office/drawing/2014/main" id="{5C93C005-EFB5-2EF2-59FE-261F92BFB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912653" y="979594"/>
            <a:ext cx="3816845" cy="50891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5544A6DD-AF77-836A-13AB-96AE690E9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50" y="4388906"/>
            <a:ext cx="2926334" cy="2469094"/>
          </a:xfrm>
          <a:prstGeom prst="rect">
            <a:avLst/>
          </a:prstGeom>
        </p:spPr>
      </p:pic>
      <p:sp>
        <p:nvSpPr>
          <p:cNvPr id="6" name="Slide Number Placeholder 5">
            <a:extLst>
              <a:ext uri="{FF2B5EF4-FFF2-40B4-BE49-F238E27FC236}">
                <a16:creationId xmlns:a16="http://schemas.microsoft.com/office/drawing/2014/main" id="{C15D0DBF-1CEC-ACEA-05CE-E8B9ED7F230C}"/>
              </a:ext>
            </a:extLst>
          </p:cNvPr>
          <p:cNvSpPr>
            <a:spLocks noGrp="1"/>
          </p:cNvSpPr>
          <p:nvPr>
            <p:ph type="sldNum" sz="quarter" idx="12"/>
          </p:nvPr>
        </p:nvSpPr>
        <p:spPr/>
        <p:txBody>
          <a:bodyPr/>
          <a:lstStyle/>
          <a:p>
            <a:fld id="{CAF3B926-51A4-4AFA-9A77-C65B1394626D}" type="slidenum">
              <a:rPr lang="en-CA" smtClean="0"/>
              <a:t>32</a:t>
            </a:fld>
            <a:endParaRPr lang="en-CA"/>
          </a:p>
        </p:txBody>
      </p:sp>
    </p:spTree>
    <p:extLst>
      <p:ext uri="{BB962C8B-B14F-4D97-AF65-F5344CB8AC3E}">
        <p14:creationId xmlns:p14="http://schemas.microsoft.com/office/powerpoint/2010/main" val="104709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957E3-7493-3F86-EEE8-C2D9FAD28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2710" y="1912309"/>
            <a:ext cx="3941686" cy="30333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Subtitle 2">
            <a:extLst>
              <a:ext uri="{FF2B5EF4-FFF2-40B4-BE49-F238E27FC236}">
                <a16:creationId xmlns:a16="http://schemas.microsoft.com/office/drawing/2014/main" id="{90B36577-101A-8CE0-0A9E-4CF66376A837}"/>
              </a:ext>
            </a:extLst>
          </p:cNvPr>
          <p:cNvSpPr>
            <a:spLocks noGrp="1"/>
          </p:cNvSpPr>
          <p:nvPr>
            <p:ph type="subTitle" idx="1"/>
          </p:nvPr>
        </p:nvSpPr>
        <p:spPr>
          <a:xfrm>
            <a:off x="559293" y="2822309"/>
            <a:ext cx="6101918" cy="1655762"/>
          </a:xfrm>
        </p:spPr>
        <p:txBody>
          <a:bodyPr>
            <a:normAutofit fontScale="92500"/>
          </a:bodyPr>
          <a:lstStyle/>
          <a:p>
            <a:r>
              <a:rPr lang="en-GB" sz="4400" dirty="0">
                <a:latin typeface="Arial Rounded MT Bold" panose="020F0704030504030204" pitchFamily="34" charset="0"/>
              </a:rPr>
              <a:t>CPR (Cardiopulmonary Resuscitation)</a:t>
            </a:r>
          </a:p>
        </p:txBody>
      </p:sp>
      <p:pic>
        <p:nvPicPr>
          <p:cNvPr id="2" name="Picture 1">
            <a:extLst>
              <a:ext uri="{FF2B5EF4-FFF2-40B4-BE49-F238E27FC236}">
                <a16:creationId xmlns:a16="http://schemas.microsoft.com/office/drawing/2014/main" id="{C6776F2F-95BF-BB50-E4D4-45DBF015B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06" y="4478071"/>
            <a:ext cx="2926334" cy="2469094"/>
          </a:xfrm>
          <a:prstGeom prst="rect">
            <a:avLst/>
          </a:prstGeom>
        </p:spPr>
      </p:pic>
      <p:sp>
        <p:nvSpPr>
          <p:cNvPr id="6" name="Slide Number Placeholder 5">
            <a:extLst>
              <a:ext uri="{FF2B5EF4-FFF2-40B4-BE49-F238E27FC236}">
                <a16:creationId xmlns:a16="http://schemas.microsoft.com/office/drawing/2014/main" id="{FFE2672A-7BFD-DBAF-AF76-7F9DCD7C4EA5}"/>
              </a:ext>
            </a:extLst>
          </p:cNvPr>
          <p:cNvSpPr>
            <a:spLocks noGrp="1"/>
          </p:cNvSpPr>
          <p:nvPr>
            <p:ph type="sldNum" sz="quarter" idx="12"/>
          </p:nvPr>
        </p:nvSpPr>
        <p:spPr/>
        <p:txBody>
          <a:bodyPr/>
          <a:lstStyle/>
          <a:p>
            <a:fld id="{CAF3B926-51A4-4AFA-9A77-C65B1394626D}" type="slidenum">
              <a:rPr lang="en-CA" smtClean="0"/>
              <a:t>33</a:t>
            </a:fld>
            <a:endParaRPr lang="en-CA"/>
          </a:p>
        </p:txBody>
      </p:sp>
    </p:spTree>
    <p:extLst>
      <p:ext uri="{BB962C8B-B14F-4D97-AF65-F5344CB8AC3E}">
        <p14:creationId xmlns:p14="http://schemas.microsoft.com/office/powerpoint/2010/main" val="1393185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0491-5BE4-316B-DE3A-7A3CF2B8BE9F}"/>
              </a:ext>
            </a:extLst>
          </p:cNvPr>
          <p:cNvSpPr>
            <a:spLocks noGrp="1"/>
          </p:cNvSpPr>
          <p:nvPr>
            <p:ph type="title"/>
          </p:nvPr>
        </p:nvSpPr>
        <p:spPr>
          <a:xfrm>
            <a:off x="838200" y="365126"/>
            <a:ext cx="10515600" cy="620296"/>
          </a:xfrm>
        </p:spPr>
        <p:txBody>
          <a:bodyPr>
            <a:normAutofit fontScale="90000"/>
          </a:bodyPr>
          <a:lstStyle/>
          <a:p>
            <a:r>
              <a:rPr lang="en-GB" dirty="0"/>
              <a:t>CPR based on AVR microcontroller</a:t>
            </a:r>
          </a:p>
        </p:txBody>
      </p:sp>
      <p:sp>
        <p:nvSpPr>
          <p:cNvPr id="3" name="Content Placeholder 2">
            <a:extLst>
              <a:ext uri="{FF2B5EF4-FFF2-40B4-BE49-F238E27FC236}">
                <a16:creationId xmlns:a16="http://schemas.microsoft.com/office/drawing/2014/main" id="{8AC321A7-48E5-B55C-7F00-B0CD7FB658B3}"/>
              </a:ext>
            </a:extLst>
          </p:cNvPr>
          <p:cNvSpPr>
            <a:spLocks noGrp="1"/>
          </p:cNvSpPr>
          <p:nvPr>
            <p:ph idx="1"/>
          </p:nvPr>
        </p:nvSpPr>
        <p:spPr>
          <a:xfrm>
            <a:off x="838200" y="1146286"/>
            <a:ext cx="10515600" cy="6285390"/>
          </a:xfrm>
        </p:spPr>
        <p:txBody>
          <a:bodyPr>
            <a:normAutofit/>
          </a:bodyPr>
          <a:lstStyle/>
          <a:p>
            <a:r>
              <a:rPr lang="en-GB" dirty="0"/>
              <a:t>Introduction </a:t>
            </a:r>
          </a:p>
          <a:p>
            <a:pPr marL="0" indent="0">
              <a:buNone/>
            </a:pPr>
            <a:r>
              <a:rPr lang="en-GB" dirty="0"/>
              <a:t>	CPR is a technique used to maintain blood flow by chest 	compression when the heart has stopped functioning.</a:t>
            </a:r>
          </a:p>
          <a:p>
            <a:pPr marL="0" lvl="0" indent="0">
              <a:buNone/>
            </a:pPr>
            <a:endParaRPr lang="en-GB" dirty="0"/>
          </a:p>
          <a:p>
            <a:endParaRPr lang="en-GB" dirty="0"/>
          </a:p>
        </p:txBody>
      </p:sp>
      <p:graphicFrame>
        <p:nvGraphicFramePr>
          <p:cNvPr id="4" name="Content Placeholder 4">
            <a:extLst>
              <a:ext uri="{FF2B5EF4-FFF2-40B4-BE49-F238E27FC236}">
                <a16:creationId xmlns:a16="http://schemas.microsoft.com/office/drawing/2014/main" id="{71F54F44-399C-7C46-80BF-65C36EDB617F}"/>
              </a:ext>
            </a:extLst>
          </p:cNvPr>
          <p:cNvGraphicFramePr>
            <a:graphicFrameLocks/>
          </p:cNvGraphicFramePr>
          <p:nvPr/>
        </p:nvGraphicFramePr>
        <p:xfrm>
          <a:off x="-45720" y="2549934"/>
          <a:ext cx="12134088" cy="415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F596306-7500-04DA-67E7-6E27A1FEC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128726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5D0150-5824-381A-0DF2-144A36B34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02" y="2321214"/>
            <a:ext cx="7453006" cy="4275190"/>
          </a:xfrm>
          <a:prstGeom prst="rect">
            <a:avLst/>
          </a:prstGeom>
        </p:spPr>
      </p:pic>
      <p:sp>
        <p:nvSpPr>
          <p:cNvPr id="2" name="Title 1">
            <a:extLst>
              <a:ext uri="{FF2B5EF4-FFF2-40B4-BE49-F238E27FC236}">
                <a16:creationId xmlns:a16="http://schemas.microsoft.com/office/drawing/2014/main" id="{2B21AFF5-BC2D-ED6A-0704-E57C25484EFE}"/>
              </a:ext>
            </a:extLst>
          </p:cNvPr>
          <p:cNvSpPr>
            <a:spLocks noGrp="1"/>
          </p:cNvSpPr>
          <p:nvPr>
            <p:ph type="title"/>
          </p:nvPr>
        </p:nvSpPr>
        <p:spPr>
          <a:xfrm>
            <a:off x="141202" y="365125"/>
            <a:ext cx="11212598" cy="762339"/>
          </a:xfrm>
        </p:spPr>
        <p:txBody>
          <a:bodyPr/>
          <a:lstStyle/>
          <a:p>
            <a:pPr algn="ctr"/>
            <a:r>
              <a:rPr lang="en-GB" dirty="0"/>
              <a:t>1-Servo motor </a:t>
            </a:r>
          </a:p>
        </p:txBody>
      </p:sp>
      <p:sp>
        <p:nvSpPr>
          <p:cNvPr id="3" name="Content Placeholder 2">
            <a:extLst>
              <a:ext uri="{FF2B5EF4-FFF2-40B4-BE49-F238E27FC236}">
                <a16:creationId xmlns:a16="http://schemas.microsoft.com/office/drawing/2014/main" id="{14E4F944-AE85-CF89-70BF-412DB41C994B}"/>
              </a:ext>
            </a:extLst>
          </p:cNvPr>
          <p:cNvSpPr>
            <a:spLocks noGrp="1"/>
          </p:cNvSpPr>
          <p:nvPr>
            <p:ph idx="1"/>
          </p:nvPr>
        </p:nvSpPr>
        <p:spPr>
          <a:xfrm>
            <a:off x="141202" y="1267846"/>
            <a:ext cx="11212598" cy="4909117"/>
          </a:xfrm>
        </p:spPr>
        <p:txBody>
          <a:bodyPr/>
          <a:lstStyle/>
          <a:p>
            <a:r>
              <a:rPr lang="en-GB" dirty="0"/>
              <a:t>Used for separating CPR part from drone </a:t>
            </a:r>
          </a:p>
          <a:p>
            <a:r>
              <a:rPr lang="en-GB" dirty="0"/>
              <a:t>PWM signal needed </a:t>
            </a:r>
          </a:p>
          <a:p>
            <a:pPr marL="0" indent="0">
              <a:buNone/>
            </a:pPr>
            <a:endParaRPr lang="en-GB" dirty="0"/>
          </a:p>
          <a:p>
            <a:endParaRPr lang="en-GB" dirty="0"/>
          </a:p>
        </p:txBody>
      </p:sp>
      <p:pic>
        <p:nvPicPr>
          <p:cNvPr id="5" name="Picture 2" descr="Buy Tower Pro SG90 Servo Motor Online – QuartzComponents">
            <a:extLst>
              <a:ext uri="{FF2B5EF4-FFF2-40B4-BE49-F238E27FC236}">
                <a16:creationId xmlns:a16="http://schemas.microsoft.com/office/drawing/2014/main" id="{CB4683E0-CB40-5E5D-D261-633341051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595" y="1276724"/>
            <a:ext cx="4326384" cy="240114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3D28AD3-ACA6-1B19-F55A-B38EBE18CA5E}"/>
              </a:ext>
            </a:extLst>
          </p:cNvPr>
          <p:cNvSpPr/>
          <p:nvPr/>
        </p:nvSpPr>
        <p:spPr>
          <a:xfrm>
            <a:off x="3867705" y="2321214"/>
            <a:ext cx="2124722" cy="2018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EEF55E80-58E8-0A0D-27E4-4E9C8171EB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938562">
            <a:off x="10052595" y="4785092"/>
            <a:ext cx="2926334" cy="2469094"/>
          </a:xfrm>
          <a:prstGeom prst="rect">
            <a:avLst/>
          </a:prstGeom>
        </p:spPr>
      </p:pic>
    </p:spTree>
    <p:extLst>
      <p:ext uri="{BB962C8B-B14F-4D97-AF65-F5344CB8AC3E}">
        <p14:creationId xmlns:p14="http://schemas.microsoft.com/office/powerpoint/2010/main" val="2999452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0653-A383-B768-9499-125E1DD53C10}"/>
              </a:ext>
            </a:extLst>
          </p:cNvPr>
          <p:cNvSpPr>
            <a:spLocks noGrp="1"/>
          </p:cNvSpPr>
          <p:nvPr>
            <p:ph type="title"/>
          </p:nvPr>
        </p:nvSpPr>
        <p:spPr>
          <a:xfrm>
            <a:off x="772356" y="365126"/>
            <a:ext cx="10581443" cy="788972"/>
          </a:xfrm>
        </p:spPr>
        <p:txBody>
          <a:bodyPr/>
          <a:lstStyle/>
          <a:p>
            <a:pPr algn="ctr"/>
            <a:r>
              <a:rPr lang="en-GB" dirty="0"/>
              <a:t>2-DC Motor  </a:t>
            </a:r>
          </a:p>
        </p:txBody>
      </p:sp>
      <p:sp>
        <p:nvSpPr>
          <p:cNvPr id="3" name="Content Placeholder 2">
            <a:extLst>
              <a:ext uri="{FF2B5EF4-FFF2-40B4-BE49-F238E27FC236}">
                <a16:creationId xmlns:a16="http://schemas.microsoft.com/office/drawing/2014/main" id="{C150D290-392A-DEE4-FFAB-DBB8FB2CA9E3}"/>
              </a:ext>
            </a:extLst>
          </p:cNvPr>
          <p:cNvSpPr>
            <a:spLocks noGrp="1"/>
          </p:cNvSpPr>
          <p:nvPr>
            <p:ph idx="1"/>
          </p:nvPr>
        </p:nvSpPr>
        <p:spPr>
          <a:xfrm>
            <a:off x="708956" y="1080099"/>
            <a:ext cx="10515600" cy="5232246"/>
          </a:xfrm>
        </p:spPr>
        <p:txBody>
          <a:bodyPr/>
          <a:lstStyle/>
          <a:p>
            <a:r>
              <a:rPr lang="en-GB" dirty="0"/>
              <a:t>Using N20 DC motor for automatic chest compression </a:t>
            </a:r>
          </a:p>
          <a:p>
            <a:r>
              <a:rPr lang="en-GB" dirty="0"/>
              <a:t>Using Darlington with motor as a switch </a:t>
            </a:r>
          </a:p>
          <a:p>
            <a:pPr marL="0" indent="0">
              <a:buNone/>
            </a:pPr>
            <a:r>
              <a:rPr lang="en-GB" dirty="0"/>
              <a:t>	provides high current gain, allowing it to handle the current 	requirements of the DC motor.</a:t>
            </a:r>
          </a:p>
          <a:p>
            <a:pPr marL="0" indent="0">
              <a:buNone/>
            </a:pPr>
            <a:endParaRPr lang="en-GB" dirty="0"/>
          </a:p>
        </p:txBody>
      </p:sp>
      <p:pic>
        <p:nvPicPr>
          <p:cNvPr id="4" name="Picture 3">
            <a:extLst>
              <a:ext uri="{FF2B5EF4-FFF2-40B4-BE49-F238E27FC236}">
                <a16:creationId xmlns:a16="http://schemas.microsoft.com/office/drawing/2014/main" id="{0E0951DF-E419-84EA-F8F6-614DB13BB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046" y="2971799"/>
            <a:ext cx="3678537" cy="2441359"/>
          </a:xfrm>
          <a:prstGeom prst="rect">
            <a:avLst/>
          </a:prstGeom>
        </p:spPr>
      </p:pic>
      <p:pic>
        <p:nvPicPr>
          <p:cNvPr id="6" name="Picture 5">
            <a:extLst>
              <a:ext uri="{FF2B5EF4-FFF2-40B4-BE49-F238E27FC236}">
                <a16:creationId xmlns:a16="http://schemas.microsoft.com/office/drawing/2014/main" id="{424135A3-CE49-B7F9-CC07-25DFF6429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033" y="3071674"/>
            <a:ext cx="3038405" cy="3054239"/>
          </a:xfrm>
          <a:prstGeom prst="rect">
            <a:avLst/>
          </a:prstGeom>
        </p:spPr>
      </p:pic>
      <p:pic>
        <p:nvPicPr>
          <p:cNvPr id="8" name="Picture 7">
            <a:extLst>
              <a:ext uri="{FF2B5EF4-FFF2-40B4-BE49-F238E27FC236}">
                <a16:creationId xmlns:a16="http://schemas.microsoft.com/office/drawing/2014/main" id="{47182434-0DAB-4454-9B78-52F271474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3280210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21DB-D656-7A9E-AF03-3906CDBA4C9C}"/>
              </a:ext>
            </a:extLst>
          </p:cNvPr>
          <p:cNvSpPr>
            <a:spLocks noGrp="1"/>
          </p:cNvSpPr>
          <p:nvPr>
            <p:ph type="title"/>
          </p:nvPr>
        </p:nvSpPr>
        <p:spPr>
          <a:xfrm>
            <a:off x="838200" y="239698"/>
            <a:ext cx="10515600" cy="1358284"/>
          </a:xfrm>
        </p:spPr>
        <p:txBody>
          <a:bodyPr/>
          <a:lstStyle/>
          <a:p>
            <a:pPr algn="ctr"/>
            <a:r>
              <a:rPr lang="en-GB" dirty="0"/>
              <a:t>3-Bluetooth module </a:t>
            </a:r>
          </a:p>
        </p:txBody>
      </p:sp>
      <p:sp>
        <p:nvSpPr>
          <p:cNvPr id="3" name="Content Placeholder 2">
            <a:extLst>
              <a:ext uri="{FF2B5EF4-FFF2-40B4-BE49-F238E27FC236}">
                <a16:creationId xmlns:a16="http://schemas.microsoft.com/office/drawing/2014/main" id="{029A671F-FD50-BDA4-2E25-7B4E458AA70D}"/>
              </a:ext>
            </a:extLst>
          </p:cNvPr>
          <p:cNvSpPr>
            <a:spLocks noGrp="1"/>
          </p:cNvSpPr>
          <p:nvPr>
            <p:ph idx="1"/>
          </p:nvPr>
        </p:nvSpPr>
        <p:spPr>
          <a:xfrm>
            <a:off x="838200" y="1305016"/>
            <a:ext cx="10515600" cy="4871947"/>
          </a:xfrm>
        </p:spPr>
        <p:txBody>
          <a:bodyPr/>
          <a:lstStyle/>
          <a:p>
            <a:pPr>
              <a:lnSpc>
                <a:spcPct val="150000"/>
              </a:lnSpc>
            </a:pPr>
            <a:r>
              <a:rPr lang="en-GB" dirty="0"/>
              <a:t>HC05 Bluetooth module used for wireless communication between AVR microcontroller and Raspberry pi </a:t>
            </a:r>
          </a:p>
          <a:p>
            <a:pPr>
              <a:lnSpc>
                <a:spcPct val="150000"/>
              </a:lnSpc>
            </a:pPr>
            <a:r>
              <a:rPr lang="en-GB" dirty="0"/>
              <a:t>Communicate with AVR via UART </a:t>
            </a:r>
          </a:p>
          <a:p>
            <a:pPr>
              <a:lnSpc>
                <a:spcPct val="150000"/>
              </a:lnSpc>
            </a:pPr>
            <a:r>
              <a:rPr lang="en-GB" dirty="0"/>
              <a:t>Operate on 5v and 3.3v</a:t>
            </a:r>
          </a:p>
          <a:p>
            <a:pPr marL="0" indent="0">
              <a:lnSpc>
                <a:spcPct val="150000"/>
              </a:lnSpc>
              <a:buNone/>
            </a:pPr>
            <a:endParaRPr lang="en-GB" dirty="0"/>
          </a:p>
        </p:txBody>
      </p:sp>
      <p:pic>
        <p:nvPicPr>
          <p:cNvPr id="4" name="Content Placeholder 8">
            <a:extLst>
              <a:ext uri="{FF2B5EF4-FFF2-40B4-BE49-F238E27FC236}">
                <a16:creationId xmlns:a16="http://schemas.microsoft.com/office/drawing/2014/main" id="{7EF71FF4-5D43-2A25-F726-9B189641E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570" y="1940041"/>
            <a:ext cx="3886537" cy="3513124"/>
          </a:xfrm>
          <a:prstGeom prst="rect">
            <a:avLst/>
          </a:prstGeom>
        </p:spPr>
      </p:pic>
      <p:pic>
        <p:nvPicPr>
          <p:cNvPr id="5" name="Picture 4">
            <a:extLst>
              <a:ext uri="{FF2B5EF4-FFF2-40B4-BE49-F238E27FC236}">
                <a16:creationId xmlns:a16="http://schemas.microsoft.com/office/drawing/2014/main" id="{1FC5C411-A057-DDA1-5DBF-C3619E9AD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1859566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8985-E525-B759-55C7-67F16CBD3B8A}"/>
              </a:ext>
            </a:extLst>
          </p:cNvPr>
          <p:cNvSpPr>
            <a:spLocks noGrp="1"/>
          </p:cNvSpPr>
          <p:nvPr>
            <p:ph type="title"/>
          </p:nvPr>
        </p:nvSpPr>
        <p:spPr>
          <a:xfrm>
            <a:off x="838200" y="365126"/>
            <a:ext cx="10515600" cy="1179590"/>
          </a:xfrm>
        </p:spPr>
        <p:txBody>
          <a:bodyPr>
            <a:normAutofit/>
          </a:bodyPr>
          <a:lstStyle/>
          <a:p>
            <a:r>
              <a:rPr lang="en-GB" sz="3200" b="1" dirty="0"/>
              <a:t>USART(Universal serial asynchronous Receiver transmitter)</a:t>
            </a:r>
          </a:p>
        </p:txBody>
      </p:sp>
      <p:sp>
        <p:nvSpPr>
          <p:cNvPr id="3" name="Content Placeholder 2">
            <a:extLst>
              <a:ext uri="{FF2B5EF4-FFF2-40B4-BE49-F238E27FC236}">
                <a16:creationId xmlns:a16="http://schemas.microsoft.com/office/drawing/2014/main" id="{0A90B360-A0C1-B7D1-DC9B-7D48772FD7A0}"/>
              </a:ext>
            </a:extLst>
          </p:cNvPr>
          <p:cNvSpPr>
            <a:spLocks noGrp="1"/>
          </p:cNvSpPr>
          <p:nvPr>
            <p:ph idx="1"/>
          </p:nvPr>
        </p:nvSpPr>
        <p:spPr>
          <a:xfrm>
            <a:off x="847078" y="1544716"/>
            <a:ext cx="10515600" cy="5220068"/>
          </a:xfrm>
        </p:spPr>
        <p:txBody>
          <a:bodyPr/>
          <a:lstStyle/>
          <a:p>
            <a:r>
              <a:rPr lang="en-GB" dirty="0"/>
              <a:t>USART connection </a:t>
            </a:r>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dirty="0"/>
              <a:t>Frame format</a:t>
            </a:r>
          </a:p>
          <a:p>
            <a:pPr marL="0" indent="0">
              <a:buNone/>
            </a:pPr>
            <a:endParaRPr lang="en-GB" dirty="0"/>
          </a:p>
        </p:txBody>
      </p:sp>
      <p:pic>
        <p:nvPicPr>
          <p:cNvPr id="5" name="Content Placeholder 3">
            <a:extLst>
              <a:ext uri="{FF2B5EF4-FFF2-40B4-BE49-F238E27FC236}">
                <a16:creationId xmlns:a16="http://schemas.microsoft.com/office/drawing/2014/main" id="{1FDFD39A-FD08-3D66-4313-AE8445DB4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79368"/>
            <a:ext cx="4694327" cy="2004234"/>
          </a:xfrm>
          <a:prstGeom prst="rect">
            <a:avLst/>
          </a:prstGeom>
        </p:spPr>
      </p:pic>
      <p:pic>
        <p:nvPicPr>
          <p:cNvPr id="6" name="Picture 4" descr="Basics of UART Communication">
            <a:extLst>
              <a:ext uri="{FF2B5EF4-FFF2-40B4-BE49-F238E27FC236}">
                <a16:creationId xmlns:a16="http://schemas.microsoft.com/office/drawing/2014/main" id="{9344E6B3-CC07-5EE6-5014-9573695A1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53" y="4570375"/>
            <a:ext cx="6334125" cy="19224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94B2F9-8698-40A7-D206-D8F4D9556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938562">
            <a:off x="10052595" y="4785092"/>
            <a:ext cx="2926334" cy="2469094"/>
          </a:xfrm>
          <a:prstGeom prst="rect">
            <a:avLst/>
          </a:prstGeom>
        </p:spPr>
      </p:pic>
    </p:spTree>
    <p:extLst>
      <p:ext uri="{BB962C8B-B14F-4D97-AF65-F5344CB8AC3E}">
        <p14:creationId xmlns:p14="http://schemas.microsoft.com/office/powerpoint/2010/main" val="35922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3C641-8129-AC8E-03CE-B7BB206D851E}"/>
              </a:ext>
            </a:extLst>
          </p:cNvPr>
          <p:cNvSpPr>
            <a:spLocks noGrp="1"/>
          </p:cNvSpPr>
          <p:nvPr>
            <p:ph type="title"/>
          </p:nvPr>
        </p:nvSpPr>
        <p:spPr>
          <a:xfrm>
            <a:off x="-1042592" y="365125"/>
            <a:ext cx="10860548" cy="931015"/>
          </a:xfrm>
        </p:spPr>
        <p:txBody>
          <a:bodyPr/>
          <a:lstStyle/>
          <a:p>
            <a:pPr algn="ctr"/>
            <a:r>
              <a:rPr lang="en-GB" dirty="0"/>
              <a:t>4-Switches using interrupt </a:t>
            </a:r>
          </a:p>
        </p:txBody>
      </p:sp>
      <p:sp>
        <p:nvSpPr>
          <p:cNvPr id="3" name="Content Placeholder 2">
            <a:extLst>
              <a:ext uri="{FF2B5EF4-FFF2-40B4-BE49-F238E27FC236}">
                <a16:creationId xmlns:a16="http://schemas.microsoft.com/office/drawing/2014/main" id="{CB87B8FD-479A-DF49-067B-39B9AA81E2DA}"/>
              </a:ext>
            </a:extLst>
          </p:cNvPr>
          <p:cNvSpPr>
            <a:spLocks noGrp="1"/>
          </p:cNvSpPr>
          <p:nvPr>
            <p:ph idx="1"/>
          </p:nvPr>
        </p:nvSpPr>
        <p:spPr>
          <a:xfrm>
            <a:off x="470517" y="1261373"/>
            <a:ext cx="10582182" cy="4880823"/>
          </a:xfrm>
        </p:spPr>
        <p:txBody>
          <a:bodyPr/>
          <a:lstStyle/>
          <a:p>
            <a:r>
              <a:rPr lang="en-GB" dirty="0"/>
              <a:t>Interrupt</a:t>
            </a:r>
          </a:p>
          <a:p>
            <a:endParaRPr lang="en-GB" dirty="0"/>
          </a:p>
          <a:p>
            <a:endParaRPr lang="en-GB" dirty="0"/>
          </a:p>
          <a:p>
            <a:endParaRPr lang="en-GB" dirty="0"/>
          </a:p>
          <a:p>
            <a:pPr marL="0" indent="0">
              <a:buNone/>
            </a:pPr>
            <a:endParaRPr lang="en-GB" dirty="0"/>
          </a:p>
        </p:txBody>
      </p:sp>
      <p:sp>
        <p:nvSpPr>
          <p:cNvPr id="4" name="Rectangle: Rounded Corners 3">
            <a:extLst>
              <a:ext uri="{FF2B5EF4-FFF2-40B4-BE49-F238E27FC236}">
                <a16:creationId xmlns:a16="http://schemas.microsoft.com/office/drawing/2014/main" id="{EEA278A5-3C1A-A419-C417-295CBC3C2875}"/>
              </a:ext>
            </a:extLst>
          </p:cNvPr>
          <p:cNvSpPr/>
          <p:nvPr/>
        </p:nvSpPr>
        <p:spPr>
          <a:xfrm>
            <a:off x="929359" y="1939200"/>
            <a:ext cx="1485360" cy="8206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Specific interrupt enable </a:t>
            </a:r>
          </a:p>
        </p:txBody>
      </p:sp>
      <p:sp>
        <p:nvSpPr>
          <p:cNvPr id="6" name="Rectangle: Rounded Corners 5">
            <a:extLst>
              <a:ext uri="{FF2B5EF4-FFF2-40B4-BE49-F238E27FC236}">
                <a16:creationId xmlns:a16="http://schemas.microsoft.com/office/drawing/2014/main" id="{942EEF13-D0A4-4846-462B-3C0FDA968CF6}"/>
              </a:ext>
            </a:extLst>
          </p:cNvPr>
          <p:cNvSpPr/>
          <p:nvPr/>
        </p:nvSpPr>
        <p:spPr>
          <a:xfrm>
            <a:off x="929359" y="2938854"/>
            <a:ext cx="1485359" cy="7519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Global interrupt enable</a:t>
            </a:r>
          </a:p>
        </p:txBody>
      </p:sp>
      <p:sp>
        <p:nvSpPr>
          <p:cNvPr id="7" name="Rectangle: Rounded Corners 6">
            <a:extLst>
              <a:ext uri="{FF2B5EF4-FFF2-40B4-BE49-F238E27FC236}">
                <a16:creationId xmlns:a16="http://schemas.microsoft.com/office/drawing/2014/main" id="{8C681581-DD93-6B3E-23B1-EEA58E1F9138}"/>
              </a:ext>
            </a:extLst>
          </p:cNvPr>
          <p:cNvSpPr/>
          <p:nvPr/>
        </p:nvSpPr>
        <p:spPr>
          <a:xfrm>
            <a:off x="929359" y="4045937"/>
            <a:ext cx="1485359" cy="7519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Peripheral interrupt flag</a:t>
            </a:r>
          </a:p>
        </p:txBody>
      </p:sp>
      <p:sp>
        <p:nvSpPr>
          <p:cNvPr id="8" name="Arrow: Right 7">
            <a:extLst>
              <a:ext uri="{FF2B5EF4-FFF2-40B4-BE49-F238E27FC236}">
                <a16:creationId xmlns:a16="http://schemas.microsoft.com/office/drawing/2014/main" id="{3D5C0DB0-007B-41B6-F86E-A2AC660E3FCA}"/>
              </a:ext>
            </a:extLst>
          </p:cNvPr>
          <p:cNvSpPr/>
          <p:nvPr/>
        </p:nvSpPr>
        <p:spPr>
          <a:xfrm>
            <a:off x="2428406" y="3222594"/>
            <a:ext cx="1335719" cy="20036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Arrow: Right 8">
            <a:extLst>
              <a:ext uri="{FF2B5EF4-FFF2-40B4-BE49-F238E27FC236}">
                <a16:creationId xmlns:a16="http://schemas.microsoft.com/office/drawing/2014/main" id="{BA09FDA1-1D5C-DC21-0F7A-D3A803E2D1A0}"/>
              </a:ext>
            </a:extLst>
          </p:cNvPr>
          <p:cNvSpPr/>
          <p:nvPr/>
        </p:nvSpPr>
        <p:spPr>
          <a:xfrm rot="1924057">
            <a:off x="2291364" y="2602679"/>
            <a:ext cx="1592539" cy="232526"/>
          </a:xfrm>
          <a:prstGeom prst="rightArrow">
            <a:avLst>
              <a:gd name="adj1" fmla="val 43072"/>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Arrow: Right 9">
            <a:extLst>
              <a:ext uri="{FF2B5EF4-FFF2-40B4-BE49-F238E27FC236}">
                <a16:creationId xmlns:a16="http://schemas.microsoft.com/office/drawing/2014/main" id="{D24C9D61-981A-BEAA-0519-5EE8301CA43E}"/>
              </a:ext>
            </a:extLst>
          </p:cNvPr>
          <p:cNvSpPr/>
          <p:nvPr/>
        </p:nvSpPr>
        <p:spPr>
          <a:xfrm rot="19180407">
            <a:off x="2255762" y="3943448"/>
            <a:ext cx="1659013" cy="215997"/>
          </a:xfrm>
          <a:prstGeom prst="rightArrow">
            <a:avLst>
              <a:gd name="adj1" fmla="val 45407"/>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715F91D-5801-C1F3-9E70-4D3A46655087}"/>
              </a:ext>
            </a:extLst>
          </p:cNvPr>
          <p:cNvSpPr/>
          <p:nvPr/>
        </p:nvSpPr>
        <p:spPr>
          <a:xfrm>
            <a:off x="4940803" y="2881169"/>
            <a:ext cx="1219446" cy="8206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Interrupt controller</a:t>
            </a:r>
          </a:p>
        </p:txBody>
      </p:sp>
      <p:sp>
        <p:nvSpPr>
          <p:cNvPr id="12" name="Flowchart: Delay 11">
            <a:extLst>
              <a:ext uri="{FF2B5EF4-FFF2-40B4-BE49-F238E27FC236}">
                <a16:creationId xmlns:a16="http://schemas.microsoft.com/office/drawing/2014/main" id="{5C818724-8E4F-D4E7-BEBA-C1418148CAB3}"/>
              </a:ext>
            </a:extLst>
          </p:cNvPr>
          <p:cNvSpPr/>
          <p:nvPr/>
        </p:nvSpPr>
        <p:spPr>
          <a:xfrm>
            <a:off x="3775657" y="2943683"/>
            <a:ext cx="751712" cy="736440"/>
          </a:xfrm>
          <a:prstGeom prst="flowChartDela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Arrow: Right 12">
            <a:extLst>
              <a:ext uri="{FF2B5EF4-FFF2-40B4-BE49-F238E27FC236}">
                <a16:creationId xmlns:a16="http://schemas.microsoft.com/office/drawing/2014/main" id="{9BD684FA-A3BB-7DC4-E42C-EB82319CF48D}"/>
              </a:ext>
            </a:extLst>
          </p:cNvPr>
          <p:cNvSpPr/>
          <p:nvPr/>
        </p:nvSpPr>
        <p:spPr>
          <a:xfrm>
            <a:off x="4527369" y="3194807"/>
            <a:ext cx="399746" cy="23419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Arrow: Right 13">
            <a:extLst>
              <a:ext uri="{FF2B5EF4-FFF2-40B4-BE49-F238E27FC236}">
                <a16:creationId xmlns:a16="http://schemas.microsoft.com/office/drawing/2014/main" id="{EF62577C-0211-0E09-9D12-DD78FB50C50E}"/>
              </a:ext>
            </a:extLst>
          </p:cNvPr>
          <p:cNvSpPr/>
          <p:nvPr/>
        </p:nvSpPr>
        <p:spPr>
          <a:xfrm>
            <a:off x="6173937" y="2934273"/>
            <a:ext cx="1541651" cy="75197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en-GB" dirty="0"/>
          </a:p>
          <a:p>
            <a:pPr algn="r"/>
            <a:r>
              <a:rPr lang="en-GB" dirty="0"/>
              <a:t>Interrupt ID </a:t>
            </a:r>
          </a:p>
          <a:p>
            <a:pPr algn="r"/>
            <a:endParaRPr lang="en-GB" dirty="0"/>
          </a:p>
        </p:txBody>
      </p:sp>
      <p:sp>
        <p:nvSpPr>
          <p:cNvPr id="15" name="Rectangle: Rounded Corners 14">
            <a:extLst>
              <a:ext uri="{FF2B5EF4-FFF2-40B4-BE49-F238E27FC236}">
                <a16:creationId xmlns:a16="http://schemas.microsoft.com/office/drawing/2014/main" id="{25E47360-A2A3-3E6E-53EB-9E7668BD980E}"/>
              </a:ext>
            </a:extLst>
          </p:cNvPr>
          <p:cNvSpPr/>
          <p:nvPr/>
        </p:nvSpPr>
        <p:spPr>
          <a:xfrm>
            <a:off x="6231021" y="2829128"/>
            <a:ext cx="1219446" cy="114555"/>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t>ON DATA BUS</a:t>
            </a:r>
          </a:p>
        </p:txBody>
      </p:sp>
      <p:sp>
        <p:nvSpPr>
          <p:cNvPr id="16" name="Rectangle: Rounded Corners 15">
            <a:extLst>
              <a:ext uri="{FF2B5EF4-FFF2-40B4-BE49-F238E27FC236}">
                <a16:creationId xmlns:a16="http://schemas.microsoft.com/office/drawing/2014/main" id="{DC1BA2F3-51D9-2410-392A-77129ABCCDC3}"/>
              </a:ext>
            </a:extLst>
          </p:cNvPr>
          <p:cNvSpPr/>
          <p:nvPr/>
        </p:nvSpPr>
        <p:spPr>
          <a:xfrm>
            <a:off x="7675969" y="2759815"/>
            <a:ext cx="1247444" cy="10157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Processor</a:t>
            </a:r>
          </a:p>
        </p:txBody>
      </p:sp>
      <p:sp>
        <p:nvSpPr>
          <p:cNvPr id="17" name="Arrow: Right 16">
            <a:extLst>
              <a:ext uri="{FF2B5EF4-FFF2-40B4-BE49-F238E27FC236}">
                <a16:creationId xmlns:a16="http://schemas.microsoft.com/office/drawing/2014/main" id="{F8753C0D-6132-5AAB-68B2-620DFC1489FC}"/>
              </a:ext>
            </a:extLst>
          </p:cNvPr>
          <p:cNvSpPr/>
          <p:nvPr/>
        </p:nvSpPr>
        <p:spPr>
          <a:xfrm>
            <a:off x="8948931" y="3188763"/>
            <a:ext cx="399746" cy="23419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9573E99E-CE46-A8C2-78E5-B48D570B52FF}"/>
              </a:ext>
            </a:extLst>
          </p:cNvPr>
          <p:cNvSpPr/>
          <p:nvPr/>
        </p:nvSpPr>
        <p:spPr>
          <a:xfrm>
            <a:off x="9348677" y="2794471"/>
            <a:ext cx="1299548" cy="9463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Vector table in flash</a:t>
            </a:r>
          </a:p>
        </p:txBody>
      </p:sp>
      <p:pic>
        <p:nvPicPr>
          <p:cNvPr id="5" name="Picture 4">
            <a:extLst>
              <a:ext uri="{FF2B5EF4-FFF2-40B4-BE49-F238E27FC236}">
                <a16:creationId xmlns:a16="http://schemas.microsoft.com/office/drawing/2014/main" id="{FD6E8963-6B6D-92FA-7A74-FEAB79F73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129101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005FEDC-427D-89F5-9D48-59E98E00216F}"/>
              </a:ext>
            </a:extLst>
          </p:cNvPr>
          <p:cNvSpPr/>
          <p:nvPr/>
        </p:nvSpPr>
        <p:spPr>
          <a:xfrm>
            <a:off x="1251753" y="1624612"/>
            <a:ext cx="2423604" cy="99429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Cardiac arrest prediction</a:t>
            </a:r>
            <a:endParaRPr lang="en-CA" dirty="0">
              <a:solidFill>
                <a:schemeClr val="tx1"/>
              </a:solidFill>
            </a:endParaRPr>
          </a:p>
        </p:txBody>
      </p:sp>
      <p:sp>
        <p:nvSpPr>
          <p:cNvPr id="3" name="Rectangle: Rounded Corners 2">
            <a:extLst>
              <a:ext uri="{FF2B5EF4-FFF2-40B4-BE49-F238E27FC236}">
                <a16:creationId xmlns:a16="http://schemas.microsoft.com/office/drawing/2014/main" id="{9D06A795-3028-DEDE-C6E5-65774BF629B1}"/>
              </a:ext>
            </a:extLst>
          </p:cNvPr>
          <p:cNvSpPr/>
          <p:nvPr/>
        </p:nvSpPr>
        <p:spPr>
          <a:xfrm>
            <a:off x="4866444" y="1624611"/>
            <a:ext cx="2423604" cy="99429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Path planning</a:t>
            </a:r>
            <a:endParaRPr lang="en-CA" dirty="0">
              <a:solidFill>
                <a:schemeClr val="tx1"/>
              </a:solidFill>
            </a:endParaRPr>
          </a:p>
        </p:txBody>
      </p:sp>
      <p:sp>
        <p:nvSpPr>
          <p:cNvPr id="4" name="Rectangle: Rounded Corners 3">
            <a:extLst>
              <a:ext uri="{FF2B5EF4-FFF2-40B4-BE49-F238E27FC236}">
                <a16:creationId xmlns:a16="http://schemas.microsoft.com/office/drawing/2014/main" id="{3834FFB1-D45D-99FA-C948-FF3D37182C1D}"/>
              </a:ext>
            </a:extLst>
          </p:cNvPr>
          <p:cNvSpPr/>
          <p:nvPr/>
        </p:nvSpPr>
        <p:spPr>
          <a:xfrm>
            <a:off x="8481135" y="1624611"/>
            <a:ext cx="2423604" cy="99429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 image processing</a:t>
            </a:r>
            <a:endParaRPr lang="en-CA" dirty="0">
              <a:solidFill>
                <a:schemeClr val="tx1"/>
              </a:solidFill>
            </a:endParaRPr>
          </a:p>
        </p:txBody>
      </p:sp>
      <p:sp>
        <p:nvSpPr>
          <p:cNvPr id="5" name="Rectangle: Rounded Corners 4">
            <a:extLst>
              <a:ext uri="{FF2B5EF4-FFF2-40B4-BE49-F238E27FC236}">
                <a16:creationId xmlns:a16="http://schemas.microsoft.com/office/drawing/2014/main" id="{79E1B10F-BD14-5711-A39D-CA9B79945714}"/>
              </a:ext>
            </a:extLst>
          </p:cNvPr>
          <p:cNvSpPr/>
          <p:nvPr/>
        </p:nvSpPr>
        <p:spPr>
          <a:xfrm>
            <a:off x="1180732" y="3808519"/>
            <a:ext cx="2423604" cy="158022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someone may have a sudden cardiac arrest at any time</a:t>
            </a:r>
            <a:endParaRPr lang="en-CA" dirty="0">
              <a:solidFill>
                <a:schemeClr val="tx1"/>
              </a:solidFill>
            </a:endParaRPr>
          </a:p>
        </p:txBody>
      </p:sp>
      <p:sp>
        <p:nvSpPr>
          <p:cNvPr id="6" name="Rectangle: Rounded Corners 5">
            <a:extLst>
              <a:ext uri="{FF2B5EF4-FFF2-40B4-BE49-F238E27FC236}">
                <a16:creationId xmlns:a16="http://schemas.microsoft.com/office/drawing/2014/main" id="{0F7E1F32-CAE3-1BEF-2DC0-2984B16FA8AA}"/>
              </a:ext>
            </a:extLst>
          </p:cNvPr>
          <p:cNvSpPr/>
          <p:nvPr/>
        </p:nvSpPr>
        <p:spPr>
          <a:xfrm>
            <a:off x="4866444" y="3808518"/>
            <a:ext cx="2423604" cy="158022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autonomously go from its initial location to the patient location</a:t>
            </a:r>
            <a:endParaRPr lang="en-CA" dirty="0">
              <a:solidFill>
                <a:schemeClr val="tx1"/>
              </a:solidFill>
            </a:endParaRPr>
          </a:p>
        </p:txBody>
      </p:sp>
      <p:sp>
        <p:nvSpPr>
          <p:cNvPr id="7" name="Rectangle: Rounded Corners 6">
            <a:extLst>
              <a:ext uri="{FF2B5EF4-FFF2-40B4-BE49-F238E27FC236}">
                <a16:creationId xmlns:a16="http://schemas.microsoft.com/office/drawing/2014/main" id="{D2A368D1-7354-7F6B-BFFB-9C9E05822C66}"/>
              </a:ext>
            </a:extLst>
          </p:cNvPr>
          <p:cNvSpPr/>
          <p:nvPr/>
        </p:nvSpPr>
        <p:spPr>
          <a:xfrm>
            <a:off x="8481135" y="3808517"/>
            <a:ext cx="2423604" cy="158022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land on the right place for the CPR function</a:t>
            </a:r>
            <a:endParaRPr lang="en-CA" dirty="0">
              <a:solidFill>
                <a:schemeClr val="tx1"/>
              </a:solidFill>
            </a:endParaRPr>
          </a:p>
        </p:txBody>
      </p:sp>
      <p:sp>
        <p:nvSpPr>
          <p:cNvPr id="8" name="Arrow: Down 7">
            <a:extLst>
              <a:ext uri="{FF2B5EF4-FFF2-40B4-BE49-F238E27FC236}">
                <a16:creationId xmlns:a16="http://schemas.microsoft.com/office/drawing/2014/main" id="{60D240D0-F075-6C49-3564-EFD7755EA3E8}"/>
              </a:ext>
            </a:extLst>
          </p:cNvPr>
          <p:cNvSpPr/>
          <p:nvPr/>
        </p:nvSpPr>
        <p:spPr>
          <a:xfrm>
            <a:off x="2148398" y="2618910"/>
            <a:ext cx="488272" cy="1189607"/>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725F6F47-5C49-0A15-7431-C2FE8EB62C07}"/>
              </a:ext>
            </a:extLst>
          </p:cNvPr>
          <p:cNvSpPr/>
          <p:nvPr/>
        </p:nvSpPr>
        <p:spPr>
          <a:xfrm>
            <a:off x="5847428" y="2618909"/>
            <a:ext cx="488272" cy="1189607"/>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02D30C8A-E738-6F92-926E-0BF0A92C7FBD}"/>
              </a:ext>
            </a:extLst>
          </p:cNvPr>
          <p:cNvSpPr/>
          <p:nvPr/>
        </p:nvSpPr>
        <p:spPr>
          <a:xfrm>
            <a:off x="9448801" y="2618908"/>
            <a:ext cx="488272" cy="1189607"/>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a:extLst>
              <a:ext uri="{FF2B5EF4-FFF2-40B4-BE49-F238E27FC236}">
                <a16:creationId xmlns:a16="http://schemas.microsoft.com/office/drawing/2014/main" id="{1C93F5A9-0FC2-B65A-A8AF-8764D86CB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36" y="5233388"/>
            <a:ext cx="2926334" cy="2469094"/>
          </a:xfrm>
          <a:prstGeom prst="rect">
            <a:avLst/>
          </a:prstGeom>
        </p:spPr>
      </p:pic>
      <p:sp>
        <p:nvSpPr>
          <p:cNvPr id="13" name="Slide Number Placeholder 12">
            <a:extLst>
              <a:ext uri="{FF2B5EF4-FFF2-40B4-BE49-F238E27FC236}">
                <a16:creationId xmlns:a16="http://schemas.microsoft.com/office/drawing/2014/main" id="{74792038-1ADB-F5D0-D075-B6CB93E2434C}"/>
              </a:ext>
            </a:extLst>
          </p:cNvPr>
          <p:cNvSpPr>
            <a:spLocks noGrp="1"/>
          </p:cNvSpPr>
          <p:nvPr>
            <p:ph type="sldNum" sz="quarter" idx="12"/>
          </p:nvPr>
        </p:nvSpPr>
        <p:spPr/>
        <p:txBody>
          <a:bodyPr/>
          <a:lstStyle/>
          <a:p>
            <a:fld id="{CAF3B926-51A4-4AFA-9A77-C65B1394626D}" type="slidenum">
              <a:rPr lang="en-CA" smtClean="0"/>
              <a:t>4</a:t>
            </a:fld>
            <a:endParaRPr lang="en-CA"/>
          </a:p>
        </p:txBody>
      </p:sp>
    </p:spTree>
    <p:extLst>
      <p:ext uri="{BB962C8B-B14F-4D97-AF65-F5344CB8AC3E}">
        <p14:creationId xmlns:p14="http://schemas.microsoft.com/office/powerpoint/2010/main" val="124177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7CE04A-9C32-1B30-8952-C1DCECD0C891}"/>
              </a:ext>
            </a:extLst>
          </p:cNvPr>
          <p:cNvSpPr>
            <a:spLocks noGrp="1"/>
          </p:cNvSpPr>
          <p:nvPr>
            <p:ph idx="1"/>
          </p:nvPr>
        </p:nvSpPr>
        <p:spPr>
          <a:xfrm>
            <a:off x="1274835" y="1562470"/>
            <a:ext cx="9150443" cy="4661263"/>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dirty="0"/>
          </a:p>
        </p:txBody>
      </p:sp>
      <p:sp>
        <p:nvSpPr>
          <p:cNvPr id="7" name="Rectangle: Rounded Corners 6">
            <a:extLst>
              <a:ext uri="{FF2B5EF4-FFF2-40B4-BE49-F238E27FC236}">
                <a16:creationId xmlns:a16="http://schemas.microsoft.com/office/drawing/2014/main" id="{9B1BA12A-CC0B-387B-1DF2-CFFD6B36FC67}"/>
              </a:ext>
            </a:extLst>
          </p:cNvPr>
          <p:cNvSpPr/>
          <p:nvPr/>
        </p:nvSpPr>
        <p:spPr>
          <a:xfrm>
            <a:off x="2454050" y="1047677"/>
            <a:ext cx="1689343" cy="10902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If switch1 pressed </a:t>
            </a:r>
          </a:p>
        </p:txBody>
      </p:sp>
      <p:sp>
        <p:nvSpPr>
          <p:cNvPr id="9" name="Arrow: Down 8">
            <a:extLst>
              <a:ext uri="{FF2B5EF4-FFF2-40B4-BE49-F238E27FC236}">
                <a16:creationId xmlns:a16="http://schemas.microsoft.com/office/drawing/2014/main" id="{0F86005A-05D7-953D-9777-823D47B15BFC}"/>
              </a:ext>
            </a:extLst>
          </p:cNvPr>
          <p:cNvSpPr/>
          <p:nvPr/>
        </p:nvSpPr>
        <p:spPr>
          <a:xfrm>
            <a:off x="3130479" y="2140877"/>
            <a:ext cx="224096" cy="4276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A1516AC5-D0BF-8244-3513-9F7319E5948A}"/>
              </a:ext>
            </a:extLst>
          </p:cNvPr>
          <p:cNvSpPr/>
          <p:nvPr/>
        </p:nvSpPr>
        <p:spPr>
          <a:xfrm>
            <a:off x="2454051" y="2597335"/>
            <a:ext cx="1689343" cy="10235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Low on INT0 pin</a:t>
            </a:r>
          </a:p>
        </p:txBody>
      </p:sp>
      <p:sp>
        <p:nvSpPr>
          <p:cNvPr id="11" name="Arrow: Down 10">
            <a:extLst>
              <a:ext uri="{FF2B5EF4-FFF2-40B4-BE49-F238E27FC236}">
                <a16:creationId xmlns:a16="http://schemas.microsoft.com/office/drawing/2014/main" id="{241CFAA9-1F9E-708F-578A-162C8A9745EA}"/>
              </a:ext>
            </a:extLst>
          </p:cNvPr>
          <p:cNvSpPr/>
          <p:nvPr/>
        </p:nvSpPr>
        <p:spPr>
          <a:xfrm>
            <a:off x="3130479" y="3624464"/>
            <a:ext cx="224096" cy="4276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FB892BCF-3A01-C596-F784-891A8BF543D5}"/>
              </a:ext>
            </a:extLst>
          </p:cNvPr>
          <p:cNvSpPr/>
          <p:nvPr/>
        </p:nvSpPr>
        <p:spPr>
          <a:xfrm>
            <a:off x="2385254" y="4062682"/>
            <a:ext cx="1758140" cy="10902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Execute inside ISR0 (rotate servo motor 90)</a:t>
            </a:r>
          </a:p>
        </p:txBody>
      </p:sp>
      <p:sp>
        <p:nvSpPr>
          <p:cNvPr id="14" name="Rectangle: Rounded Corners 13">
            <a:extLst>
              <a:ext uri="{FF2B5EF4-FFF2-40B4-BE49-F238E27FC236}">
                <a16:creationId xmlns:a16="http://schemas.microsoft.com/office/drawing/2014/main" id="{467469A7-BF58-0D75-1E2F-E6B107A9BB79}"/>
              </a:ext>
            </a:extLst>
          </p:cNvPr>
          <p:cNvSpPr/>
          <p:nvPr/>
        </p:nvSpPr>
        <p:spPr>
          <a:xfrm>
            <a:off x="6889928" y="1047677"/>
            <a:ext cx="1689343" cy="10902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If switch2 pressed </a:t>
            </a:r>
          </a:p>
        </p:txBody>
      </p:sp>
      <p:sp>
        <p:nvSpPr>
          <p:cNvPr id="15" name="Rectangle: Rounded Corners 14">
            <a:extLst>
              <a:ext uri="{FF2B5EF4-FFF2-40B4-BE49-F238E27FC236}">
                <a16:creationId xmlns:a16="http://schemas.microsoft.com/office/drawing/2014/main" id="{08D11138-21F7-5878-C0C9-C0D121711E36}"/>
              </a:ext>
            </a:extLst>
          </p:cNvPr>
          <p:cNvSpPr/>
          <p:nvPr/>
        </p:nvSpPr>
        <p:spPr>
          <a:xfrm>
            <a:off x="6889927" y="2597335"/>
            <a:ext cx="1689343" cy="10235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Low on INT1 pin</a:t>
            </a:r>
          </a:p>
        </p:txBody>
      </p:sp>
      <p:sp>
        <p:nvSpPr>
          <p:cNvPr id="16" name="Rectangle: Rounded Corners 15">
            <a:extLst>
              <a:ext uri="{FF2B5EF4-FFF2-40B4-BE49-F238E27FC236}">
                <a16:creationId xmlns:a16="http://schemas.microsoft.com/office/drawing/2014/main" id="{7C48AA26-9CDE-0AAE-E1BC-4275D8B26BCE}"/>
              </a:ext>
            </a:extLst>
          </p:cNvPr>
          <p:cNvSpPr/>
          <p:nvPr/>
        </p:nvSpPr>
        <p:spPr>
          <a:xfrm>
            <a:off x="6821131" y="4052857"/>
            <a:ext cx="1758140" cy="10902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Execute inside ISR1 (working or stopping CPR)</a:t>
            </a:r>
          </a:p>
        </p:txBody>
      </p:sp>
      <p:sp>
        <p:nvSpPr>
          <p:cNvPr id="17" name="Arrow: Down 16">
            <a:extLst>
              <a:ext uri="{FF2B5EF4-FFF2-40B4-BE49-F238E27FC236}">
                <a16:creationId xmlns:a16="http://schemas.microsoft.com/office/drawing/2014/main" id="{A4B1117B-B339-B452-74B1-04B9990BD6F5}"/>
              </a:ext>
            </a:extLst>
          </p:cNvPr>
          <p:cNvSpPr/>
          <p:nvPr/>
        </p:nvSpPr>
        <p:spPr>
          <a:xfrm>
            <a:off x="7590397" y="2140877"/>
            <a:ext cx="224096" cy="4276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Arrow: Down 17">
            <a:extLst>
              <a:ext uri="{FF2B5EF4-FFF2-40B4-BE49-F238E27FC236}">
                <a16:creationId xmlns:a16="http://schemas.microsoft.com/office/drawing/2014/main" id="{57EB332F-FEAF-F6DE-F523-1D6FA37977E0}"/>
              </a:ext>
            </a:extLst>
          </p:cNvPr>
          <p:cNvSpPr/>
          <p:nvPr/>
        </p:nvSpPr>
        <p:spPr>
          <a:xfrm>
            <a:off x="7590397" y="3624464"/>
            <a:ext cx="224096" cy="4276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4" name="Picture 3">
            <a:extLst>
              <a:ext uri="{FF2B5EF4-FFF2-40B4-BE49-F238E27FC236}">
                <a16:creationId xmlns:a16="http://schemas.microsoft.com/office/drawing/2014/main" id="{ABE53EB5-B537-DEAB-543D-E1DC64CBB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2271331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BED3-1CF1-E59E-E5B6-22E8A4C8E81B}"/>
              </a:ext>
            </a:extLst>
          </p:cNvPr>
          <p:cNvSpPr>
            <a:spLocks noGrp="1"/>
          </p:cNvSpPr>
          <p:nvPr>
            <p:ph type="title"/>
          </p:nvPr>
        </p:nvSpPr>
        <p:spPr>
          <a:xfrm>
            <a:off x="1592803" y="196445"/>
            <a:ext cx="10515600" cy="373617"/>
          </a:xfrm>
        </p:spPr>
        <p:txBody>
          <a:bodyPr>
            <a:normAutofit fontScale="90000"/>
          </a:bodyPr>
          <a:lstStyle/>
          <a:p>
            <a:r>
              <a:rPr lang="en-GB" dirty="0"/>
              <a:t>Flowchart</a:t>
            </a:r>
          </a:p>
        </p:txBody>
      </p:sp>
      <p:sp>
        <p:nvSpPr>
          <p:cNvPr id="3" name="Content Placeholder 2">
            <a:extLst>
              <a:ext uri="{FF2B5EF4-FFF2-40B4-BE49-F238E27FC236}">
                <a16:creationId xmlns:a16="http://schemas.microsoft.com/office/drawing/2014/main" id="{8E8ACFDC-E3A5-6585-AD70-07E62F2946EF}"/>
              </a:ext>
            </a:extLst>
          </p:cNvPr>
          <p:cNvSpPr>
            <a:spLocks noGrp="1"/>
          </p:cNvSpPr>
          <p:nvPr>
            <p:ph idx="1"/>
          </p:nvPr>
        </p:nvSpPr>
        <p:spPr>
          <a:xfrm>
            <a:off x="862086" y="561183"/>
            <a:ext cx="11246317" cy="6230233"/>
          </a:xfrm>
        </p:spPr>
        <p:txBody>
          <a:bodyPr/>
          <a:lstStyle/>
          <a:p>
            <a:endParaRPr lang="en-GB" dirty="0"/>
          </a:p>
          <a:p>
            <a:endParaRPr lang="en-GB" dirty="0"/>
          </a:p>
          <a:p>
            <a:endParaRPr lang="en-GB" dirty="0"/>
          </a:p>
          <a:p>
            <a:endParaRPr lang="en-GB" dirty="0"/>
          </a:p>
          <a:p>
            <a:endParaRPr lang="en-GB" dirty="0"/>
          </a:p>
        </p:txBody>
      </p:sp>
      <p:sp>
        <p:nvSpPr>
          <p:cNvPr id="4" name="Oval 3">
            <a:extLst>
              <a:ext uri="{FF2B5EF4-FFF2-40B4-BE49-F238E27FC236}">
                <a16:creationId xmlns:a16="http://schemas.microsoft.com/office/drawing/2014/main" id="{D3F6BA12-6EC3-79C0-FF02-37C129B08F89}"/>
              </a:ext>
            </a:extLst>
          </p:cNvPr>
          <p:cNvSpPr/>
          <p:nvPr/>
        </p:nvSpPr>
        <p:spPr>
          <a:xfrm>
            <a:off x="4776190" y="621429"/>
            <a:ext cx="4030462" cy="45276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start</a:t>
            </a:r>
          </a:p>
        </p:txBody>
      </p:sp>
      <p:sp>
        <p:nvSpPr>
          <p:cNvPr id="5" name="Rectangle 4">
            <a:extLst>
              <a:ext uri="{FF2B5EF4-FFF2-40B4-BE49-F238E27FC236}">
                <a16:creationId xmlns:a16="http://schemas.microsoft.com/office/drawing/2014/main" id="{1D625AC4-7528-260C-2DA1-0B354B606B56}"/>
              </a:ext>
            </a:extLst>
          </p:cNvPr>
          <p:cNvSpPr/>
          <p:nvPr/>
        </p:nvSpPr>
        <p:spPr>
          <a:xfrm>
            <a:off x="4776190" y="1367150"/>
            <a:ext cx="4030462" cy="452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Initialize pin direction and values</a:t>
            </a:r>
          </a:p>
        </p:txBody>
      </p:sp>
      <p:sp>
        <p:nvSpPr>
          <p:cNvPr id="7" name="Rectangle 6">
            <a:extLst>
              <a:ext uri="{FF2B5EF4-FFF2-40B4-BE49-F238E27FC236}">
                <a16:creationId xmlns:a16="http://schemas.microsoft.com/office/drawing/2014/main" id="{E20CC8B9-B119-3A2C-E03B-56027B6E9784}"/>
              </a:ext>
            </a:extLst>
          </p:cNvPr>
          <p:cNvSpPr/>
          <p:nvPr/>
        </p:nvSpPr>
        <p:spPr>
          <a:xfrm>
            <a:off x="4776190" y="2160561"/>
            <a:ext cx="4030462" cy="4527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Initiate Timer1,EXTI0,EXTI1</a:t>
            </a:r>
          </a:p>
        </p:txBody>
      </p:sp>
      <p:sp>
        <p:nvSpPr>
          <p:cNvPr id="6" name="Parallelogram 5">
            <a:extLst>
              <a:ext uri="{FF2B5EF4-FFF2-40B4-BE49-F238E27FC236}">
                <a16:creationId xmlns:a16="http://schemas.microsoft.com/office/drawing/2014/main" id="{34E8BCDC-1403-24D7-B969-16D25BE24B8C}"/>
              </a:ext>
            </a:extLst>
          </p:cNvPr>
          <p:cNvSpPr/>
          <p:nvPr/>
        </p:nvSpPr>
        <p:spPr>
          <a:xfrm>
            <a:off x="4776190" y="2945097"/>
            <a:ext cx="4030462" cy="484974"/>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Read a received data</a:t>
            </a:r>
          </a:p>
        </p:txBody>
      </p:sp>
      <p:sp>
        <p:nvSpPr>
          <p:cNvPr id="8" name="Flowchart: Decision 7">
            <a:extLst>
              <a:ext uri="{FF2B5EF4-FFF2-40B4-BE49-F238E27FC236}">
                <a16:creationId xmlns:a16="http://schemas.microsoft.com/office/drawing/2014/main" id="{8DD960B8-929B-D9BC-D24B-C881CA55FBE7}"/>
              </a:ext>
            </a:extLst>
          </p:cNvPr>
          <p:cNvSpPr/>
          <p:nvPr/>
        </p:nvSpPr>
        <p:spPr>
          <a:xfrm>
            <a:off x="5166805" y="3808514"/>
            <a:ext cx="3062796" cy="80786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If data=1</a:t>
            </a:r>
          </a:p>
        </p:txBody>
      </p:sp>
      <p:sp>
        <p:nvSpPr>
          <p:cNvPr id="9" name="Parallelogram 8">
            <a:extLst>
              <a:ext uri="{FF2B5EF4-FFF2-40B4-BE49-F238E27FC236}">
                <a16:creationId xmlns:a16="http://schemas.microsoft.com/office/drawing/2014/main" id="{30C70954-6950-928C-6E4E-CB8186206DCD}"/>
              </a:ext>
            </a:extLst>
          </p:cNvPr>
          <p:cNvSpPr/>
          <p:nvPr/>
        </p:nvSpPr>
        <p:spPr>
          <a:xfrm>
            <a:off x="4739197" y="5024755"/>
            <a:ext cx="3906174" cy="62841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Rotate servo 90 degree then start DC motor </a:t>
            </a:r>
          </a:p>
        </p:txBody>
      </p:sp>
      <p:sp>
        <p:nvSpPr>
          <p:cNvPr id="10" name="Arrow: Down 9">
            <a:extLst>
              <a:ext uri="{FF2B5EF4-FFF2-40B4-BE49-F238E27FC236}">
                <a16:creationId xmlns:a16="http://schemas.microsoft.com/office/drawing/2014/main" id="{274BB776-7A40-21AF-A932-EC820202F3F5}"/>
              </a:ext>
            </a:extLst>
          </p:cNvPr>
          <p:cNvSpPr/>
          <p:nvPr/>
        </p:nvSpPr>
        <p:spPr>
          <a:xfrm>
            <a:off x="6533966" y="4607504"/>
            <a:ext cx="316637" cy="40837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DB2FA9CC-58BD-A4CB-34A2-38090D0CF99B}"/>
              </a:ext>
            </a:extLst>
          </p:cNvPr>
          <p:cNvSpPr/>
          <p:nvPr/>
        </p:nvSpPr>
        <p:spPr>
          <a:xfrm>
            <a:off x="6852082" y="4643014"/>
            <a:ext cx="816746" cy="23271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True</a:t>
            </a:r>
          </a:p>
        </p:txBody>
      </p:sp>
      <p:sp>
        <p:nvSpPr>
          <p:cNvPr id="12" name="Arrow: Down 11">
            <a:extLst>
              <a:ext uri="{FF2B5EF4-FFF2-40B4-BE49-F238E27FC236}">
                <a16:creationId xmlns:a16="http://schemas.microsoft.com/office/drawing/2014/main" id="{39445722-CC21-BD62-1CB2-5DA53C15850B}"/>
              </a:ext>
            </a:extLst>
          </p:cNvPr>
          <p:cNvSpPr/>
          <p:nvPr/>
        </p:nvSpPr>
        <p:spPr>
          <a:xfrm>
            <a:off x="6533966" y="3433756"/>
            <a:ext cx="316637" cy="37107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Arrow: Down 12">
            <a:extLst>
              <a:ext uri="{FF2B5EF4-FFF2-40B4-BE49-F238E27FC236}">
                <a16:creationId xmlns:a16="http://schemas.microsoft.com/office/drawing/2014/main" id="{A9699071-B010-9CDB-0CF8-EC717324FD18}"/>
              </a:ext>
            </a:extLst>
          </p:cNvPr>
          <p:cNvSpPr/>
          <p:nvPr/>
        </p:nvSpPr>
        <p:spPr>
          <a:xfrm>
            <a:off x="6533966" y="2622203"/>
            <a:ext cx="316637" cy="31920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Arrow: Down 13">
            <a:extLst>
              <a:ext uri="{FF2B5EF4-FFF2-40B4-BE49-F238E27FC236}">
                <a16:creationId xmlns:a16="http://schemas.microsoft.com/office/drawing/2014/main" id="{0AD2ADB9-57D0-846A-1CAE-338D22F90D9B}"/>
              </a:ext>
            </a:extLst>
          </p:cNvPr>
          <p:cNvSpPr/>
          <p:nvPr/>
        </p:nvSpPr>
        <p:spPr>
          <a:xfrm>
            <a:off x="6523608" y="1823797"/>
            <a:ext cx="316637" cy="31920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Arrow: Down 14">
            <a:extLst>
              <a:ext uri="{FF2B5EF4-FFF2-40B4-BE49-F238E27FC236}">
                <a16:creationId xmlns:a16="http://schemas.microsoft.com/office/drawing/2014/main" id="{F5888AD5-7C64-6061-EB2A-3751F9EE1E00}"/>
              </a:ext>
            </a:extLst>
          </p:cNvPr>
          <p:cNvSpPr/>
          <p:nvPr/>
        </p:nvSpPr>
        <p:spPr>
          <a:xfrm>
            <a:off x="6523607" y="1082872"/>
            <a:ext cx="316637" cy="27549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Arrow: Left 15">
            <a:extLst>
              <a:ext uri="{FF2B5EF4-FFF2-40B4-BE49-F238E27FC236}">
                <a16:creationId xmlns:a16="http://schemas.microsoft.com/office/drawing/2014/main" id="{E63B44D1-FA0F-B163-B1F8-C80FBBAB5253}"/>
              </a:ext>
            </a:extLst>
          </p:cNvPr>
          <p:cNvSpPr/>
          <p:nvPr/>
        </p:nvSpPr>
        <p:spPr>
          <a:xfrm>
            <a:off x="4243527" y="4051765"/>
            <a:ext cx="923278" cy="340654"/>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Flowchart: Decision 16">
            <a:extLst>
              <a:ext uri="{FF2B5EF4-FFF2-40B4-BE49-F238E27FC236}">
                <a16:creationId xmlns:a16="http://schemas.microsoft.com/office/drawing/2014/main" id="{1F47274B-9653-6611-015B-7C3900C9FF0F}"/>
              </a:ext>
            </a:extLst>
          </p:cNvPr>
          <p:cNvSpPr/>
          <p:nvPr/>
        </p:nvSpPr>
        <p:spPr>
          <a:xfrm>
            <a:off x="1180731" y="3822579"/>
            <a:ext cx="3062796" cy="80786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If data=2</a:t>
            </a:r>
          </a:p>
        </p:txBody>
      </p:sp>
      <p:sp>
        <p:nvSpPr>
          <p:cNvPr id="18" name="Rectangle: Rounded Corners 17">
            <a:extLst>
              <a:ext uri="{FF2B5EF4-FFF2-40B4-BE49-F238E27FC236}">
                <a16:creationId xmlns:a16="http://schemas.microsoft.com/office/drawing/2014/main" id="{EE4B2BFE-FF0D-8D80-41F0-406A28C645ED}"/>
              </a:ext>
            </a:extLst>
          </p:cNvPr>
          <p:cNvSpPr/>
          <p:nvPr/>
        </p:nvSpPr>
        <p:spPr>
          <a:xfrm>
            <a:off x="4243527" y="3781887"/>
            <a:ext cx="911441" cy="321752"/>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False</a:t>
            </a:r>
          </a:p>
        </p:txBody>
      </p:sp>
      <p:sp>
        <p:nvSpPr>
          <p:cNvPr id="19" name="Arrow: Down 18">
            <a:extLst>
              <a:ext uri="{FF2B5EF4-FFF2-40B4-BE49-F238E27FC236}">
                <a16:creationId xmlns:a16="http://schemas.microsoft.com/office/drawing/2014/main" id="{A713A93F-24DF-7CFB-24F4-16C735D1D662}"/>
              </a:ext>
            </a:extLst>
          </p:cNvPr>
          <p:cNvSpPr/>
          <p:nvPr/>
        </p:nvSpPr>
        <p:spPr>
          <a:xfrm>
            <a:off x="2539015" y="4630451"/>
            <a:ext cx="316637" cy="40837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Parallelogram 19">
            <a:extLst>
              <a:ext uri="{FF2B5EF4-FFF2-40B4-BE49-F238E27FC236}">
                <a16:creationId xmlns:a16="http://schemas.microsoft.com/office/drawing/2014/main" id="{1D55675F-10AE-9795-8F29-0AFAFD57832C}"/>
              </a:ext>
            </a:extLst>
          </p:cNvPr>
          <p:cNvSpPr/>
          <p:nvPr/>
        </p:nvSpPr>
        <p:spPr>
          <a:xfrm>
            <a:off x="1533619" y="5051050"/>
            <a:ext cx="2263806" cy="70502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Stop DC motor </a:t>
            </a:r>
          </a:p>
        </p:txBody>
      </p:sp>
      <p:sp>
        <p:nvSpPr>
          <p:cNvPr id="22" name="Arrow: Left 21">
            <a:extLst>
              <a:ext uri="{FF2B5EF4-FFF2-40B4-BE49-F238E27FC236}">
                <a16:creationId xmlns:a16="http://schemas.microsoft.com/office/drawing/2014/main" id="{62465C89-24C4-B125-F1C6-A44EEE6BE982}"/>
              </a:ext>
            </a:extLst>
          </p:cNvPr>
          <p:cNvSpPr/>
          <p:nvPr/>
        </p:nvSpPr>
        <p:spPr>
          <a:xfrm>
            <a:off x="8744509" y="3083970"/>
            <a:ext cx="1606482" cy="262912"/>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Rectangle 27">
            <a:extLst>
              <a:ext uri="{FF2B5EF4-FFF2-40B4-BE49-F238E27FC236}">
                <a16:creationId xmlns:a16="http://schemas.microsoft.com/office/drawing/2014/main" id="{6649A2C2-AC08-EDEA-828A-6311F8489C42}"/>
              </a:ext>
            </a:extLst>
          </p:cNvPr>
          <p:cNvSpPr/>
          <p:nvPr/>
        </p:nvSpPr>
        <p:spPr>
          <a:xfrm>
            <a:off x="8539212" y="5259007"/>
            <a:ext cx="1812151" cy="159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9" name="Rectangle 28">
            <a:extLst>
              <a:ext uri="{FF2B5EF4-FFF2-40B4-BE49-F238E27FC236}">
                <a16:creationId xmlns:a16="http://schemas.microsoft.com/office/drawing/2014/main" id="{701EFEE0-FA0D-2E61-8E05-A8504AA09682}"/>
              </a:ext>
            </a:extLst>
          </p:cNvPr>
          <p:cNvSpPr/>
          <p:nvPr/>
        </p:nvSpPr>
        <p:spPr>
          <a:xfrm rot="5400000">
            <a:off x="9163027" y="4233001"/>
            <a:ext cx="2284860" cy="8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0" name="Rectangle 29">
            <a:extLst>
              <a:ext uri="{FF2B5EF4-FFF2-40B4-BE49-F238E27FC236}">
                <a16:creationId xmlns:a16="http://schemas.microsoft.com/office/drawing/2014/main" id="{F0978D81-F9F9-5A06-1F26-885D787285A3}"/>
              </a:ext>
            </a:extLst>
          </p:cNvPr>
          <p:cNvSpPr/>
          <p:nvPr/>
        </p:nvSpPr>
        <p:spPr>
          <a:xfrm>
            <a:off x="10216492" y="3133817"/>
            <a:ext cx="45719" cy="11541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1" name="Rectangle 30">
            <a:extLst>
              <a:ext uri="{FF2B5EF4-FFF2-40B4-BE49-F238E27FC236}">
                <a16:creationId xmlns:a16="http://schemas.microsoft.com/office/drawing/2014/main" id="{4476B9B6-19E6-7124-79AA-0531A8E53241}"/>
              </a:ext>
            </a:extLst>
          </p:cNvPr>
          <p:cNvSpPr/>
          <p:nvPr/>
        </p:nvSpPr>
        <p:spPr>
          <a:xfrm>
            <a:off x="10253334" y="5259006"/>
            <a:ext cx="45719" cy="1596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Rectangle 31">
            <a:extLst>
              <a:ext uri="{FF2B5EF4-FFF2-40B4-BE49-F238E27FC236}">
                <a16:creationId xmlns:a16="http://schemas.microsoft.com/office/drawing/2014/main" id="{616CBE74-3DA4-1DDB-A543-09AA517FD57D}"/>
              </a:ext>
            </a:extLst>
          </p:cNvPr>
          <p:cNvSpPr/>
          <p:nvPr/>
        </p:nvSpPr>
        <p:spPr>
          <a:xfrm>
            <a:off x="862086" y="5259006"/>
            <a:ext cx="777692" cy="114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3" name="Rectangle 32">
            <a:extLst>
              <a:ext uri="{FF2B5EF4-FFF2-40B4-BE49-F238E27FC236}">
                <a16:creationId xmlns:a16="http://schemas.microsoft.com/office/drawing/2014/main" id="{D649181A-CD39-AEE0-5027-4AAAC65D9AC9}"/>
              </a:ext>
            </a:extLst>
          </p:cNvPr>
          <p:cNvSpPr/>
          <p:nvPr/>
        </p:nvSpPr>
        <p:spPr>
          <a:xfrm rot="5400000">
            <a:off x="-243903" y="4174468"/>
            <a:ext cx="2284860" cy="86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4" name="Arrow: Left 33">
            <a:extLst>
              <a:ext uri="{FF2B5EF4-FFF2-40B4-BE49-F238E27FC236}">
                <a16:creationId xmlns:a16="http://schemas.microsoft.com/office/drawing/2014/main" id="{F22C737C-05B8-F5CD-F45E-FD04A4398F9D}"/>
              </a:ext>
            </a:extLst>
          </p:cNvPr>
          <p:cNvSpPr/>
          <p:nvPr/>
        </p:nvSpPr>
        <p:spPr>
          <a:xfrm rot="10800000">
            <a:off x="862086" y="2998104"/>
            <a:ext cx="3993792" cy="20771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21" name="Picture 20">
            <a:extLst>
              <a:ext uri="{FF2B5EF4-FFF2-40B4-BE49-F238E27FC236}">
                <a16:creationId xmlns:a16="http://schemas.microsoft.com/office/drawing/2014/main" id="{335FF065-0818-B911-6FA1-7C9CDD174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4106415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0521-9D4E-C214-EBBD-37A8BD14B7DF}"/>
              </a:ext>
            </a:extLst>
          </p:cNvPr>
          <p:cNvSpPr>
            <a:spLocks noGrp="1"/>
          </p:cNvSpPr>
          <p:nvPr>
            <p:ph type="title"/>
          </p:nvPr>
        </p:nvSpPr>
        <p:spPr>
          <a:xfrm>
            <a:off x="838200" y="365125"/>
            <a:ext cx="10515600" cy="877749"/>
          </a:xfrm>
        </p:spPr>
        <p:txBody>
          <a:bodyPr/>
          <a:lstStyle/>
          <a:p>
            <a:r>
              <a:rPr lang="en-GB" dirty="0"/>
              <a:t>Future plan</a:t>
            </a:r>
          </a:p>
        </p:txBody>
      </p:sp>
      <p:sp>
        <p:nvSpPr>
          <p:cNvPr id="3" name="Content Placeholder 2">
            <a:extLst>
              <a:ext uri="{FF2B5EF4-FFF2-40B4-BE49-F238E27FC236}">
                <a16:creationId xmlns:a16="http://schemas.microsoft.com/office/drawing/2014/main" id="{4228D39B-1187-E48B-3F69-54B7ED93CB5A}"/>
              </a:ext>
            </a:extLst>
          </p:cNvPr>
          <p:cNvSpPr>
            <a:spLocks noGrp="1"/>
          </p:cNvSpPr>
          <p:nvPr>
            <p:ph idx="1"/>
          </p:nvPr>
        </p:nvSpPr>
        <p:spPr>
          <a:xfrm>
            <a:off x="838200" y="1242874"/>
            <a:ext cx="10515600" cy="4934089"/>
          </a:xfrm>
        </p:spPr>
        <p:txBody>
          <a:bodyPr/>
          <a:lstStyle/>
          <a:p>
            <a:r>
              <a:rPr lang="en-GB" dirty="0"/>
              <a:t>The Quadcopter can be used in unknown environment by applying SLAM algorithm and using </a:t>
            </a:r>
            <a:r>
              <a:rPr lang="en-GB" dirty="0" err="1"/>
              <a:t>RPLidar</a:t>
            </a:r>
            <a:r>
              <a:rPr lang="en-GB" dirty="0"/>
              <a:t>. It also may also include feature extraction algorithm to be able to act in dynamic environment .</a:t>
            </a:r>
          </a:p>
          <a:p>
            <a:r>
              <a:rPr lang="en-GB" dirty="0"/>
              <a:t> </a:t>
            </a:r>
            <a:r>
              <a:rPr lang="en-GB" sz="2800" dirty="0"/>
              <a:t>Implement </a:t>
            </a:r>
            <a:r>
              <a:rPr lang="en-GB" sz="2800" b="1" dirty="0"/>
              <a:t>real-time monitoring </a:t>
            </a:r>
            <a:r>
              <a:rPr lang="en-GB" sz="2800" dirty="0"/>
              <a:t>of critical drone parameters such as battery level, altitude, and speed; to alert you to any potential safety issues.</a:t>
            </a:r>
          </a:p>
          <a:p>
            <a:r>
              <a:rPr lang="en-GB" dirty="0"/>
              <a:t>Connect the watch with a smartphone this enable communication features such as calls, text messages, and notifications. This allows users to stay connected without having to reach for their smartphone.</a:t>
            </a:r>
            <a:endParaRPr lang="en-GB" sz="2800" dirty="0"/>
          </a:p>
          <a:p>
            <a:r>
              <a:rPr lang="en-GB" dirty="0"/>
              <a:t>connect sensor to detect whether compressions are being performed correctly and sensor to measure the force of compression.</a:t>
            </a:r>
            <a:endParaRPr lang="en-GB" sz="2800" dirty="0"/>
          </a:p>
          <a:p>
            <a:endParaRPr lang="en-GB" sz="2800" dirty="0"/>
          </a:p>
          <a:p>
            <a:endParaRPr lang="en-GB" dirty="0"/>
          </a:p>
          <a:p>
            <a:endParaRPr lang="en-GB" dirty="0"/>
          </a:p>
        </p:txBody>
      </p:sp>
      <p:pic>
        <p:nvPicPr>
          <p:cNvPr id="4" name="Picture 3">
            <a:extLst>
              <a:ext uri="{FF2B5EF4-FFF2-40B4-BE49-F238E27FC236}">
                <a16:creationId xmlns:a16="http://schemas.microsoft.com/office/drawing/2014/main" id="{2CDF07EA-B8CD-6152-FA9D-24A8382F7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46" y="4893265"/>
            <a:ext cx="2926334" cy="2469094"/>
          </a:xfrm>
          <a:prstGeom prst="rect">
            <a:avLst/>
          </a:prstGeom>
        </p:spPr>
      </p:pic>
    </p:spTree>
    <p:extLst>
      <p:ext uri="{BB962C8B-B14F-4D97-AF65-F5344CB8AC3E}">
        <p14:creationId xmlns:p14="http://schemas.microsoft.com/office/powerpoint/2010/main" val="1118234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D9ACEF-DF2A-5480-8B6F-884A5BE88194}"/>
              </a:ext>
            </a:extLst>
          </p:cNvPr>
          <p:cNvSpPr/>
          <p:nvPr/>
        </p:nvSpPr>
        <p:spPr>
          <a:xfrm>
            <a:off x="642114" y="2461333"/>
            <a:ext cx="4847208" cy="193533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chemeClr val="tx1"/>
                </a:solidFill>
                <a:latin typeface="Arial Rounded MT Bold" panose="020F0704030504030204" pitchFamily="34" charset="0"/>
              </a:rPr>
              <a:t>Cardiac arrest prediction</a:t>
            </a:r>
            <a:endParaRPr lang="en-CA" sz="5000" dirty="0">
              <a:solidFill>
                <a:schemeClr val="tx1"/>
              </a:solidFill>
              <a:latin typeface="Arial Rounded MT Bold" panose="020F0704030504030204" pitchFamily="34" charset="0"/>
            </a:endParaRPr>
          </a:p>
        </p:txBody>
      </p:sp>
      <p:sp>
        <p:nvSpPr>
          <p:cNvPr id="6" name="Slide Number Placeholder 5">
            <a:extLst>
              <a:ext uri="{FF2B5EF4-FFF2-40B4-BE49-F238E27FC236}">
                <a16:creationId xmlns:a16="http://schemas.microsoft.com/office/drawing/2014/main" id="{FB240ADE-462C-49AD-7C3D-5DD1DE0BAD33}"/>
              </a:ext>
            </a:extLst>
          </p:cNvPr>
          <p:cNvSpPr>
            <a:spLocks noGrp="1"/>
          </p:cNvSpPr>
          <p:nvPr>
            <p:ph type="sldNum" sz="quarter" idx="12"/>
          </p:nvPr>
        </p:nvSpPr>
        <p:spPr/>
        <p:txBody>
          <a:bodyPr/>
          <a:lstStyle/>
          <a:p>
            <a:fld id="{CAF3B926-51A4-4AFA-9A77-C65B1394626D}" type="slidenum">
              <a:rPr lang="en-CA" smtClean="0"/>
              <a:t>5</a:t>
            </a:fld>
            <a:endParaRPr lang="en-CA"/>
          </a:p>
        </p:txBody>
      </p:sp>
      <p:pic>
        <p:nvPicPr>
          <p:cNvPr id="8" name="Picture 7">
            <a:extLst>
              <a:ext uri="{FF2B5EF4-FFF2-40B4-BE49-F238E27FC236}">
                <a16:creationId xmlns:a16="http://schemas.microsoft.com/office/drawing/2014/main" id="{D8FCF786-878E-3E1B-AF45-E2A71558B50D}"/>
              </a:ext>
            </a:extLst>
          </p:cNvPr>
          <p:cNvPicPr>
            <a:picLocks noChangeAspect="1"/>
          </p:cNvPicPr>
          <p:nvPr/>
        </p:nvPicPr>
        <p:blipFill>
          <a:blip r:embed="rId2"/>
          <a:stretch>
            <a:fillRect/>
          </a:stretch>
        </p:blipFill>
        <p:spPr>
          <a:xfrm>
            <a:off x="6702680" y="1810899"/>
            <a:ext cx="5106797" cy="32362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2913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ADBD-7724-F030-443E-8166DB42B0DD}"/>
              </a:ext>
            </a:extLst>
          </p:cNvPr>
          <p:cNvSpPr>
            <a:spLocks noGrp="1"/>
          </p:cNvSpPr>
          <p:nvPr>
            <p:ph type="title"/>
          </p:nvPr>
        </p:nvSpPr>
        <p:spPr>
          <a:xfrm>
            <a:off x="1015753" y="382882"/>
            <a:ext cx="8643151" cy="797850"/>
          </a:xfrm>
        </p:spPr>
        <p:txBody>
          <a:bodyPr>
            <a:normAutofit fontScale="90000"/>
          </a:bodyPr>
          <a:lstStyle/>
          <a:p>
            <a:r>
              <a:rPr lang="en-US" dirty="0">
                <a:latin typeface="Century" panose="02040604050505020304" pitchFamily="18" charset="0"/>
              </a:rPr>
              <a:t>Cardiac arrest prediction</a:t>
            </a:r>
            <a:r>
              <a:rPr lang="en-AS" dirty="0">
                <a:latin typeface="Century" panose="02040604050505020304" pitchFamily="18" charset="0"/>
              </a:rPr>
              <a:t> (Supervised classification problem)</a:t>
            </a:r>
            <a:endParaRPr lang="en-CA" dirty="0">
              <a:latin typeface="Century" panose="02040604050505020304" pitchFamily="18" charset="0"/>
            </a:endParaRPr>
          </a:p>
        </p:txBody>
      </p:sp>
      <p:graphicFrame>
        <p:nvGraphicFramePr>
          <p:cNvPr id="4" name="Content Placeholder 3">
            <a:extLst>
              <a:ext uri="{FF2B5EF4-FFF2-40B4-BE49-F238E27FC236}">
                <a16:creationId xmlns:a16="http://schemas.microsoft.com/office/drawing/2014/main" id="{6F88AF79-A72A-9E0A-C6A6-86DE7294F20A}"/>
              </a:ext>
            </a:extLst>
          </p:cNvPr>
          <p:cNvGraphicFramePr>
            <a:graphicFrameLocks noGrp="1"/>
          </p:cNvGraphicFramePr>
          <p:nvPr>
            <p:ph idx="1"/>
            <p:extLst>
              <p:ext uri="{D42A27DB-BD31-4B8C-83A1-F6EECF244321}">
                <p14:modId xmlns:p14="http://schemas.microsoft.com/office/powerpoint/2010/main" val="2660244827"/>
              </p:ext>
            </p:extLst>
          </p:nvPr>
        </p:nvGraphicFramePr>
        <p:xfrm>
          <a:off x="1073088" y="1147440"/>
          <a:ext cx="10281451" cy="455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9469782-D874-B37E-3C2E-5E02A4B10F4D}"/>
              </a:ext>
            </a:extLst>
          </p:cNvPr>
          <p:cNvSpPr txBox="1"/>
          <p:nvPr/>
        </p:nvSpPr>
        <p:spPr>
          <a:xfrm>
            <a:off x="368226" y="1859840"/>
            <a:ext cx="1995660" cy="307777"/>
          </a:xfrm>
          <a:prstGeom prst="rect">
            <a:avLst/>
          </a:prstGeom>
          <a:noFill/>
        </p:spPr>
        <p:txBody>
          <a:bodyPr wrap="square" rtlCol="0">
            <a:spAutoFit/>
          </a:bodyPr>
          <a:lstStyle/>
          <a:p>
            <a:r>
              <a:rPr lang="en-CA" sz="1400" dirty="0">
                <a:latin typeface="Century" panose="02040604050505020304" pitchFamily="18" charset="0"/>
              </a:rPr>
              <a:t>Hospitals dataset</a:t>
            </a:r>
          </a:p>
        </p:txBody>
      </p:sp>
      <p:sp>
        <p:nvSpPr>
          <p:cNvPr id="6" name="Arrow: Down 5">
            <a:extLst>
              <a:ext uri="{FF2B5EF4-FFF2-40B4-BE49-F238E27FC236}">
                <a16:creationId xmlns:a16="http://schemas.microsoft.com/office/drawing/2014/main" id="{B7C9E582-B804-FDE2-ACD4-85C1E2B03470}"/>
              </a:ext>
            </a:extLst>
          </p:cNvPr>
          <p:cNvSpPr/>
          <p:nvPr/>
        </p:nvSpPr>
        <p:spPr>
          <a:xfrm rot="19295125">
            <a:off x="1283989" y="2158338"/>
            <a:ext cx="247904" cy="7652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8C89989A-29DB-E08F-64CC-B15FC730D4D2}"/>
              </a:ext>
            </a:extLst>
          </p:cNvPr>
          <p:cNvSpPr txBox="1"/>
          <p:nvPr/>
        </p:nvSpPr>
        <p:spPr>
          <a:xfrm>
            <a:off x="6759433" y="2010252"/>
            <a:ext cx="2271536" cy="307777"/>
          </a:xfrm>
          <a:prstGeom prst="rect">
            <a:avLst/>
          </a:prstGeom>
          <a:noFill/>
        </p:spPr>
        <p:txBody>
          <a:bodyPr wrap="square" rtlCol="0">
            <a:spAutoFit/>
          </a:bodyPr>
          <a:lstStyle/>
          <a:p>
            <a:r>
              <a:rPr lang="en-CA" sz="1400" dirty="0">
                <a:latin typeface="Century" panose="02040604050505020304" pitchFamily="18" charset="0"/>
              </a:rPr>
              <a:t>Logistic regression</a:t>
            </a:r>
          </a:p>
        </p:txBody>
      </p:sp>
      <p:sp>
        <p:nvSpPr>
          <p:cNvPr id="14" name="Arrow: Down 13">
            <a:extLst>
              <a:ext uri="{FF2B5EF4-FFF2-40B4-BE49-F238E27FC236}">
                <a16:creationId xmlns:a16="http://schemas.microsoft.com/office/drawing/2014/main" id="{AFEF0C13-778C-37E5-FC82-373F2277A7D1}"/>
              </a:ext>
            </a:extLst>
          </p:cNvPr>
          <p:cNvSpPr/>
          <p:nvPr/>
        </p:nvSpPr>
        <p:spPr>
          <a:xfrm rot="19295125">
            <a:off x="7858747" y="2238716"/>
            <a:ext cx="242196" cy="740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A6EF16D1-8F13-0C9A-0C9D-51A64D1598E9}"/>
              </a:ext>
            </a:extLst>
          </p:cNvPr>
          <p:cNvSpPr txBox="1"/>
          <p:nvPr/>
        </p:nvSpPr>
        <p:spPr>
          <a:xfrm>
            <a:off x="6915065" y="4679570"/>
            <a:ext cx="1995660" cy="307777"/>
          </a:xfrm>
          <a:prstGeom prst="rect">
            <a:avLst/>
          </a:prstGeom>
          <a:noFill/>
        </p:spPr>
        <p:txBody>
          <a:bodyPr wrap="square" rtlCol="0">
            <a:spAutoFit/>
          </a:bodyPr>
          <a:lstStyle/>
          <a:p>
            <a:r>
              <a:rPr lang="en-CA" sz="1400" dirty="0">
                <a:latin typeface="Century" panose="02040604050505020304" pitchFamily="18" charset="0"/>
              </a:rPr>
              <a:t>Random Forest</a:t>
            </a:r>
          </a:p>
        </p:txBody>
      </p:sp>
      <p:sp>
        <p:nvSpPr>
          <p:cNvPr id="16" name="Arrow: Down 15">
            <a:extLst>
              <a:ext uri="{FF2B5EF4-FFF2-40B4-BE49-F238E27FC236}">
                <a16:creationId xmlns:a16="http://schemas.microsoft.com/office/drawing/2014/main" id="{8F9EE60E-2942-0B93-CA4D-27343D80B6EA}"/>
              </a:ext>
            </a:extLst>
          </p:cNvPr>
          <p:cNvSpPr/>
          <p:nvPr/>
        </p:nvSpPr>
        <p:spPr>
          <a:xfrm rot="13519938">
            <a:off x="7843588" y="3946094"/>
            <a:ext cx="348703" cy="774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13B01105-11AB-402F-B32D-6AF2903C67DA}"/>
              </a:ext>
            </a:extLst>
          </p:cNvPr>
          <p:cNvSpPr txBox="1"/>
          <p:nvPr/>
        </p:nvSpPr>
        <p:spPr>
          <a:xfrm>
            <a:off x="9366568" y="4716343"/>
            <a:ext cx="1995660" cy="307777"/>
          </a:xfrm>
          <a:prstGeom prst="rect">
            <a:avLst/>
          </a:prstGeom>
          <a:noFill/>
        </p:spPr>
        <p:txBody>
          <a:bodyPr wrap="square" rtlCol="0">
            <a:spAutoFit/>
          </a:bodyPr>
          <a:lstStyle/>
          <a:p>
            <a:r>
              <a:rPr lang="en-CA" sz="1400" dirty="0">
                <a:latin typeface="Century" panose="02040604050505020304" pitchFamily="18" charset="0"/>
              </a:rPr>
              <a:t>XGBoost</a:t>
            </a:r>
          </a:p>
        </p:txBody>
      </p:sp>
      <p:sp>
        <p:nvSpPr>
          <p:cNvPr id="21" name="Arrow: Down 20">
            <a:extLst>
              <a:ext uri="{FF2B5EF4-FFF2-40B4-BE49-F238E27FC236}">
                <a16:creationId xmlns:a16="http://schemas.microsoft.com/office/drawing/2014/main" id="{FE84EA7A-1AFE-F991-E7D6-D99851ABBD4E}"/>
              </a:ext>
            </a:extLst>
          </p:cNvPr>
          <p:cNvSpPr/>
          <p:nvPr/>
        </p:nvSpPr>
        <p:spPr>
          <a:xfrm rot="8710449">
            <a:off x="9482155" y="3947145"/>
            <a:ext cx="283326" cy="7907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907779AC-011C-CD82-4975-823C99351EE6}"/>
              </a:ext>
            </a:extLst>
          </p:cNvPr>
          <p:cNvSpPr txBox="1"/>
          <p:nvPr/>
        </p:nvSpPr>
        <p:spPr>
          <a:xfrm>
            <a:off x="9197186" y="1951991"/>
            <a:ext cx="1995660" cy="307777"/>
          </a:xfrm>
          <a:prstGeom prst="rect">
            <a:avLst/>
          </a:prstGeom>
          <a:noFill/>
        </p:spPr>
        <p:txBody>
          <a:bodyPr wrap="square" rtlCol="0">
            <a:spAutoFit/>
          </a:bodyPr>
          <a:lstStyle/>
          <a:p>
            <a:r>
              <a:rPr lang="en-CA" sz="1400" dirty="0">
                <a:latin typeface="Century" panose="02040604050505020304" pitchFamily="18" charset="0"/>
              </a:rPr>
              <a:t>Decision tree</a:t>
            </a:r>
          </a:p>
        </p:txBody>
      </p:sp>
      <p:sp>
        <p:nvSpPr>
          <p:cNvPr id="23" name="Arrow: Down 22">
            <a:extLst>
              <a:ext uri="{FF2B5EF4-FFF2-40B4-BE49-F238E27FC236}">
                <a16:creationId xmlns:a16="http://schemas.microsoft.com/office/drawing/2014/main" id="{3F4B4D21-63C7-E1A5-BC6C-36AB12229735}"/>
              </a:ext>
            </a:extLst>
          </p:cNvPr>
          <p:cNvSpPr/>
          <p:nvPr/>
        </p:nvSpPr>
        <p:spPr>
          <a:xfrm rot="1706751">
            <a:off x="9543455" y="2209276"/>
            <a:ext cx="230897" cy="730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5C4B49C0-447C-9CA1-1CB7-10BEC2541760}"/>
              </a:ext>
            </a:extLst>
          </p:cNvPr>
          <p:cNvSpPr txBox="1"/>
          <p:nvPr/>
        </p:nvSpPr>
        <p:spPr>
          <a:xfrm>
            <a:off x="10450541" y="4735842"/>
            <a:ext cx="2257178" cy="307777"/>
          </a:xfrm>
          <a:prstGeom prst="rect">
            <a:avLst/>
          </a:prstGeom>
          <a:noFill/>
        </p:spPr>
        <p:txBody>
          <a:bodyPr wrap="square" rtlCol="0">
            <a:spAutoFit/>
          </a:bodyPr>
          <a:lstStyle/>
          <a:p>
            <a:r>
              <a:rPr lang="en-CA" sz="1400" dirty="0">
                <a:latin typeface="Century" panose="02040604050505020304" pitchFamily="18" charset="0"/>
              </a:rPr>
              <a:t>Flask framework</a:t>
            </a:r>
          </a:p>
        </p:txBody>
      </p:sp>
      <p:sp>
        <p:nvSpPr>
          <p:cNvPr id="25" name="Arrow: Down 24">
            <a:extLst>
              <a:ext uri="{FF2B5EF4-FFF2-40B4-BE49-F238E27FC236}">
                <a16:creationId xmlns:a16="http://schemas.microsoft.com/office/drawing/2014/main" id="{8274368F-3983-473F-DAA6-19FB445CD420}"/>
              </a:ext>
            </a:extLst>
          </p:cNvPr>
          <p:cNvSpPr/>
          <p:nvPr/>
        </p:nvSpPr>
        <p:spPr>
          <a:xfrm rot="8710449">
            <a:off x="10973854" y="4094814"/>
            <a:ext cx="290115" cy="658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2" name="Picture 31">
            <a:extLst>
              <a:ext uri="{FF2B5EF4-FFF2-40B4-BE49-F238E27FC236}">
                <a16:creationId xmlns:a16="http://schemas.microsoft.com/office/drawing/2014/main" id="{9847C74C-FD3C-DD14-56F4-5591F5BAA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34" y="4889730"/>
            <a:ext cx="2926334" cy="2469094"/>
          </a:xfrm>
          <a:prstGeom prst="rect">
            <a:avLst/>
          </a:prstGeom>
        </p:spPr>
      </p:pic>
      <p:sp>
        <p:nvSpPr>
          <p:cNvPr id="7" name="Slide Number Placeholder 6">
            <a:extLst>
              <a:ext uri="{FF2B5EF4-FFF2-40B4-BE49-F238E27FC236}">
                <a16:creationId xmlns:a16="http://schemas.microsoft.com/office/drawing/2014/main" id="{C62A4FF3-5AD6-07A9-66DB-809452DA3941}"/>
              </a:ext>
            </a:extLst>
          </p:cNvPr>
          <p:cNvSpPr>
            <a:spLocks noGrp="1"/>
          </p:cNvSpPr>
          <p:nvPr>
            <p:ph type="sldNum" sz="quarter" idx="12"/>
          </p:nvPr>
        </p:nvSpPr>
        <p:spPr/>
        <p:txBody>
          <a:bodyPr/>
          <a:lstStyle/>
          <a:p>
            <a:fld id="{CAF3B926-51A4-4AFA-9A77-C65B1394626D}" type="slidenum">
              <a:rPr lang="en-CA" smtClean="0"/>
              <a:t>6</a:t>
            </a:fld>
            <a:endParaRPr lang="en-CA"/>
          </a:p>
        </p:txBody>
      </p:sp>
    </p:spTree>
    <p:extLst>
      <p:ext uri="{BB962C8B-B14F-4D97-AF65-F5344CB8AC3E}">
        <p14:creationId xmlns:p14="http://schemas.microsoft.com/office/powerpoint/2010/main" val="711455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CA78D22-C407-918E-0BD6-8ADFDC467787}"/>
              </a:ext>
            </a:extLst>
          </p:cNvPr>
          <p:cNvSpPr/>
          <p:nvPr/>
        </p:nvSpPr>
        <p:spPr>
          <a:xfrm>
            <a:off x="541540" y="2491007"/>
            <a:ext cx="2716567" cy="253901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solidFill>
                  <a:schemeClr val="tx1"/>
                </a:solidFill>
              </a:rPr>
              <a:t>Data cleaning &amp; EDA</a:t>
            </a:r>
          </a:p>
        </p:txBody>
      </p:sp>
      <p:sp>
        <p:nvSpPr>
          <p:cNvPr id="3" name="Title 1">
            <a:extLst>
              <a:ext uri="{FF2B5EF4-FFF2-40B4-BE49-F238E27FC236}">
                <a16:creationId xmlns:a16="http://schemas.microsoft.com/office/drawing/2014/main" id="{D24651AD-2BD8-4CAA-8AB0-9CB8C2EE3AA2}"/>
              </a:ext>
            </a:extLst>
          </p:cNvPr>
          <p:cNvSpPr txBox="1">
            <a:spLocks/>
          </p:cNvSpPr>
          <p:nvPr/>
        </p:nvSpPr>
        <p:spPr>
          <a:xfrm>
            <a:off x="420949" y="258594"/>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panose="02040604050505020304" pitchFamily="18" charset="0"/>
              </a:rPr>
              <a:t>2. Data cleaning</a:t>
            </a:r>
            <a:endParaRPr lang="en-CA" sz="3600" dirty="0">
              <a:latin typeface="Century" panose="02040604050505020304" pitchFamily="18" charset="0"/>
            </a:endParaRPr>
          </a:p>
        </p:txBody>
      </p:sp>
      <p:sp>
        <p:nvSpPr>
          <p:cNvPr id="6" name="TextBox 5">
            <a:extLst>
              <a:ext uri="{FF2B5EF4-FFF2-40B4-BE49-F238E27FC236}">
                <a16:creationId xmlns:a16="http://schemas.microsoft.com/office/drawing/2014/main" id="{4E6B4947-C806-34FA-10F9-6D7CA48B5ACB}"/>
              </a:ext>
            </a:extLst>
          </p:cNvPr>
          <p:cNvSpPr txBox="1"/>
          <p:nvPr/>
        </p:nvSpPr>
        <p:spPr>
          <a:xfrm>
            <a:off x="3411987" y="1873187"/>
            <a:ext cx="1701550" cy="523220"/>
          </a:xfrm>
          <a:prstGeom prst="rect">
            <a:avLst/>
          </a:prstGeom>
          <a:noFill/>
          <a:ln>
            <a:solidFill>
              <a:schemeClr val="accent1"/>
            </a:solidFill>
          </a:ln>
        </p:spPr>
        <p:txBody>
          <a:bodyPr wrap="square" rtlCol="0">
            <a:spAutoFit/>
          </a:bodyPr>
          <a:lstStyle/>
          <a:p>
            <a:r>
              <a:rPr lang="en-CA" sz="2800" dirty="0"/>
              <a:t>Normality</a:t>
            </a:r>
            <a:endParaRPr lang="en-CA" dirty="0"/>
          </a:p>
        </p:txBody>
      </p:sp>
      <p:sp>
        <p:nvSpPr>
          <p:cNvPr id="7" name="TextBox 6">
            <a:extLst>
              <a:ext uri="{FF2B5EF4-FFF2-40B4-BE49-F238E27FC236}">
                <a16:creationId xmlns:a16="http://schemas.microsoft.com/office/drawing/2014/main" id="{B32C767E-47E7-5F4C-657F-90247CF72A73}"/>
              </a:ext>
            </a:extLst>
          </p:cNvPr>
          <p:cNvSpPr txBox="1"/>
          <p:nvPr/>
        </p:nvSpPr>
        <p:spPr>
          <a:xfrm>
            <a:off x="3411987" y="5130458"/>
            <a:ext cx="1701550" cy="523220"/>
          </a:xfrm>
          <a:prstGeom prst="rect">
            <a:avLst/>
          </a:prstGeom>
          <a:noFill/>
          <a:ln>
            <a:solidFill>
              <a:schemeClr val="accent1"/>
            </a:solidFill>
          </a:ln>
        </p:spPr>
        <p:txBody>
          <a:bodyPr wrap="square" rtlCol="0">
            <a:spAutoFit/>
          </a:bodyPr>
          <a:lstStyle/>
          <a:p>
            <a:r>
              <a:rPr lang="en-CA" sz="2800" dirty="0"/>
              <a:t>Balancing</a:t>
            </a:r>
            <a:endParaRPr lang="en-CA" dirty="0"/>
          </a:p>
        </p:txBody>
      </p:sp>
      <p:sp>
        <p:nvSpPr>
          <p:cNvPr id="8" name="Arrow: Right 7">
            <a:extLst>
              <a:ext uri="{FF2B5EF4-FFF2-40B4-BE49-F238E27FC236}">
                <a16:creationId xmlns:a16="http://schemas.microsoft.com/office/drawing/2014/main" id="{8F96A5A4-69CD-526C-1C71-CC98A7BCA4B7}"/>
              </a:ext>
            </a:extLst>
          </p:cNvPr>
          <p:cNvSpPr/>
          <p:nvPr/>
        </p:nvSpPr>
        <p:spPr>
          <a:xfrm rot="18929265">
            <a:off x="2789159" y="2421589"/>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E8F9B049-F3C0-AAD5-A6B2-FFE9A683BCB1}"/>
              </a:ext>
            </a:extLst>
          </p:cNvPr>
          <p:cNvSpPr/>
          <p:nvPr/>
        </p:nvSpPr>
        <p:spPr>
          <a:xfrm rot="2446041">
            <a:off x="2784573" y="4652420"/>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Arrow Connector 14">
            <a:extLst>
              <a:ext uri="{FF2B5EF4-FFF2-40B4-BE49-F238E27FC236}">
                <a16:creationId xmlns:a16="http://schemas.microsoft.com/office/drawing/2014/main" id="{A046EF99-2A2C-3A58-7768-ED34CDDB17B3}"/>
              </a:ext>
            </a:extLst>
          </p:cNvPr>
          <p:cNvCxnSpPr>
            <a:stCxn id="6" idx="3"/>
          </p:cNvCxnSpPr>
          <p:nvPr/>
        </p:nvCxnSpPr>
        <p:spPr>
          <a:xfrm>
            <a:off x="5113537" y="2134797"/>
            <a:ext cx="187318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856E8D-CCF9-A214-DD88-AF293DCE60BA}"/>
              </a:ext>
            </a:extLst>
          </p:cNvPr>
          <p:cNvSpPr txBox="1"/>
          <p:nvPr/>
        </p:nvSpPr>
        <p:spPr>
          <a:xfrm>
            <a:off x="5157925" y="1807989"/>
            <a:ext cx="1828801" cy="646331"/>
          </a:xfrm>
          <a:prstGeom prst="rect">
            <a:avLst/>
          </a:prstGeom>
          <a:noFill/>
        </p:spPr>
        <p:txBody>
          <a:bodyPr wrap="square" rtlCol="0">
            <a:spAutoFit/>
          </a:bodyPr>
          <a:lstStyle/>
          <a:p>
            <a:r>
              <a:rPr lang="en-CA" dirty="0"/>
              <a:t>Box-Cox transformation</a:t>
            </a:r>
          </a:p>
        </p:txBody>
      </p:sp>
      <p:pic>
        <p:nvPicPr>
          <p:cNvPr id="18" name="Picture 17">
            <a:extLst>
              <a:ext uri="{FF2B5EF4-FFF2-40B4-BE49-F238E27FC236}">
                <a16:creationId xmlns:a16="http://schemas.microsoft.com/office/drawing/2014/main" id="{8792CBF6-7FF1-FA3A-174A-EE5F83A6FDCF}"/>
              </a:ext>
            </a:extLst>
          </p:cNvPr>
          <p:cNvPicPr>
            <a:picLocks noChangeAspect="1"/>
          </p:cNvPicPr>
          <p:nvPr/>
        </p:nvPicPr>
        <p:blipFill>
          <a:blip r:embed="rId2"/>
          <a:stretch>
            <a:fillRect/>
          </a:stretch>
        </p:blipFill>
        <p:spPr>
          <a:xfrm>
            <a:off x="7097874" y="762528"/>
            <a:ext cx="3932451" cy="2666202"/>
          </a:xfrm>
          <a:prstGeom prst="rect">
            <a:avLst/>
          </a:prstGeom>
        </p:spPr>
      </p:pic>
      <p:pic>
        <p:nvPicPr>
          <p:cNvPr id="20" name="Picture 19">
            <a:extLst>
              <a:ext uri="{FF2B5EF4-FFF2-40B4-BE49-F238E27FC236}">
                <a16:creationId xmlns:a16="http://schemas.microsoft.com/office/drawing/2014/main" id="{B714224C-072D-0354-2F30-0EE1CBF4BC5B}"/>
              </a:ext>
            </a:extLst>
          </p:cNvPr>
          <p:cNvPicPr>
            <a:picLocks noChangeAspect="1"/>
          </p:cNvPicPr>
          <p:nvPr/>
        </p:nvPicPr>
        <p:blipFill rotWithShape="1">
          <a:blip r:embed="rId3"/>
          <a:srcRect b="49153"/>
          <a:stretch/>
        </p:blipFill>
        <p:spPr>
          <a:xfrm>
            <a:off x="5339132" y="5068902"/>
            <a:ext cx="2549386" cy="646332"/>
          </a:xfrm>
          <a:prstGeom prst="rect">
            <a:avLst/>
          </a:prstGeom>
        </p:spPr>
      </p:pic>
      <p:pic>
        <p:nvPicPr>
          <p:cNvPr id="22" name="Picture 21">
            <a:extLst>
              <a:ext uri="{FF2B5EF4-FFF2-40B4-BE49-F238E27FC236}">
                <a16:creationId xmlns:a16="http://schemas.microsoft.com/office/drawing/2014/main" id="{5DD075A9-F510-B502-BCE1-8030AACBEFC1}"/>
              </a:ext>
            </a:extLst>
          </p:cNvPr>
          <p:cNvPicPr>
            <a:picLocks noChangeAspect="1"/>
          </p:cNvPicPr>
          <p:nvPr/>
        </p:nvPicPr>
        <p:blipFill rotWithShape="1">
          <a:blip r:embed="rId3"/>
          <a:srcRect t="50000"/>
          <a:stretch/>
        </p:blipFill>
        <p:spPr>
          <a:xfrm>
            <a:off x="9524106" y="5130458"/>
            <a:ext cx="2549386" cy="635571"/>
          </a:xfrm>
          <a:prstGeom prst="rect">
            <a:avLst/>
          </a:prstGeom>
        </p:spPr>
      </p:pic>
      <p:sp>
        <p:nvSpPr>
          <p:cNvPr id="23" name="TextBox 22">
            <a:extLst>
              <a:ext uri="{FF2B5EF4-FFF2-40B4-BE49-F238E27FC236}">
                <a16:creationId xmlns:a16="http://schemas.microsoft.com/office/drawing/2014/main" id="{F0C1BDDE-76E3-84AF-4A59-819A6F9BE028}"/>
              </a:ext>
            </a:extLst>
          </p:cNvPr>
          <p:cNvSpPr txBox="1"/>
          <p:nvPr/>
        </p:nvSpPr>
        <p:spPr>
          <a:xfrm>
            <a:off x="7860864" y="5270231"/>
            <a:ext cx="1828801" cy="646331"/>
          </a:xfrm>
          <a:prstGeom prst="rect">
            <a:avLst/>
          </a:prstGeom>
          <a:noFill/>
        </p:spPr>
        <p:txBody>
          <a:bodyPr wrap="square" rtlCol="0">
            <a:spAutoFit/>
          </a:bodyPr>
          <a:lstStyle/>
          <a:p>
            <a:r>
              <a:rPr lang="en-CA" dirty="0"/>
              <a:t>SMOTE technique</a:t>
            </a:r>
          </a:p>
        </p:txBody>
      </p:sp>
      <p:cxnSp>
        <p:nvCxnSpPr>
          <p:cNvPr id="25" name="Straight Arrow Connector 24">
            <a:extLst>
              <a:ext uri="{FF2B5EF4-FFF2-40B4-BE49-F238E27FC236}">
                <a16:creationId xmlns:a16="http://schemas.microsoft.com/office/drawing/2014/main" id="{AD2043E6-D71D-43A5-4CB5-FD1404BFCB33}"/>
              </a:ext>
            </a:extLst>
          </p:cNvPr>
          <p:cNvCxnSpPr>
            <a:stCxn id="23" idx="1"/>
          </p:cNvCxnSpPr>
          <p:nvPr/>
        </p:nvCxnSpPr>
        <p:spPr>
          <a:xfrm flipV="1">
            <a:off x="7860864" y="5593396"/>
            <a:ext cx="1663242"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EF57CB5-4CD5-3197-BD17-63A7C590A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25" y="4842882"/>
            <a:ext cx="2926334" cy="2469094"/>
          </a:xfrm>
          <a:prstGeom prst="rect">
            <a:avLst/>
          </a:prstGeom>
        </p:spPr>
      </p:pic>
      <p:sp>
        <p:nvSpPr>
          <p:cNvPr id="28" name="TextBox 27">
            <a:extLst>
              <a:ext uri="{FF2B5EF4-FFF2-40B4-BE49-F238E27FC236}">
                <a16:creationId xmlns:a16="http://schemas.microsoft.com/office/drawing/2014/main" id="{A1D5C4DE-40F5-9449-50A3-002784D086D7}"/>
              </a:ext>
            </a:extLst>
          </p:cNvPr>
          <p:cNvSpPr txBox="1"/>
          <p:nvPr/>
        </p:nvSpPr>
        <p:spPr>
          <a:xfrm>
            <a:off x="3955003" y="3509980"/>
            <a:ext cx="3147133" cy="523220"/>
          </a:xfrm>
          <a:prstGeom prst="rect">
            <a:avLst/>
          </a:prstGeom>
          <a:noFill/>
          <a:ln>
            <a:solidFill>
              <a:schemeClr val="accent1"/>
            </a:solidFill>
          </a:ln>
        </p:spPr>
        <p:txBody>
          <a:bodyPr wrap="square" rtlCol="0">
            <a:spAutoFit/>
          </a:bodyPr>
          <a:lstStyle/>
          <a:p>
            <a:r>
              <a:rPr lang="en-CA" sz="2800" dirty="0"/>
              <a:t>Outliers removing</a:t>
            </a:r>
            <a:endParaRPr lang="en-CA" dirty="0"/>
          </a:p>
        </p:txBody>
      </p:sp>
      <p:sp>
        <p:nvSpPr>
          <p:cNvPr id="29" name="Arrow: Right 28">
            <a:extLst>
              <a:ext uri="{FF2B5EF4-FFF2-40B4-BE49-F238E27FC236}">
                <a16:creationId xmlns:a16="http://schemas.microsoft.com/office/drawing/2014/main" id="{F7C5232C-DDCD-F821-0C79-9B3D1F5FB721}"/>
              </a:ext>
            </a:extLst>
          </p:cNvPr>
          <p:cNvSpPr/>
          <p:nvPr/>
        </p:nvSpPr>
        <p:spPr>
          <a:xfrm>
            <a:off x="3258107" y="3581683"/>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2D86A511-D157-3295-2CBD-37000E530ABB}"/>
              </a:ext>
            </a:extLst>
          </p:cNvPr>
          <p:cNvSpPr txBox="1"/>
          <p:nvPr/>
        </p:nvSpPr>
        <p:spPr>
          <a:xfrm>
            <a:off x="199703" y="1421470"/>
            <a:ext cx="1828801" cy="523220"/>
          </a:xfrm>
          <a:prstGeom prst="rect">
            <a:avLst/>
          </a:prstGeom>
          <a:noFill/>
          <a:ln>
            <a:solidFill>
              <a:schemeClr val="accent1"/>
            </a:solidFill>
          </a:ln>
        </p:spPr>
        <p:txBody>
          <a:bodyPr wrap="square" rtlCol="0">
            <a:spAutoFit/>
          </a:bodyPr>
          <a:lstStyle/>
          <a:p>
            <a:r>
              <a:rPr lang="en-US" sz="2800" dirty="0"/>
              <a:t>C</a:t>
            </a:r>
            <a:r>
              <a:rPr lang="en-CA" sz="2800" dirty="0" err="1"/>
              <a:t>orrelation</a:t>
            </a:r>
            <a:endParaRPr lang="en-CA" dirty="0"/>
          </a:p>
        </p:txBody>
      </p:sp>
      <p:sp>
        <p:nvSpPr>
          <p:cNvPr id="31" name="Arrow: Right 30">
            <a:extLst>
              <a:ext uri="{FF2B5EF4-FFF2-40B4-BE49-F238E27FC236}">
                <a16:creationId xmlns:a16="http://schemas.microsoft.com/office/drawing/2014/main" id="{07E0D17E-0679-89F7-6E07-24B63FD891E0}"/>
              </a:ext>
            </a:extLst>
          </p:cNvPr>
          <p:cNvSpPr/>
          <p:nvPr/>
        </p:nvSpPr>
        <p:spPr>
          <a:xfrm rot="14880213">
            <a:off x="906532" y="2047782"/>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59395423-7B0E-3970-4303-131A01CE4C43}"/>
              </a:ext>
            </a:extLst>
          </p:cNvPr>
          <p:cNvSpPr txBox="1"/>
          <p:nvPr/>
        </p:nvSpPr>
        <p:spPr>
          <a:xfrm>
            <a:off x="110476" y="5377878"/>
            <a:ext cx="2329928" cy="523220"/>
          </a:xfrm>
          <a:prstGeom prst="rect">
            <a:avLst/>
          </a:prstGeom>
          <a:noFill/>
          <a:ln>
            <a:solidFill>
              <a:schemeClr val="accent1"/>
            </a:solidFill>
          </a:ln>
        </p:spPr>
        <p:txBody>
          <a:bodyPr wrap="square" rtlCol="0">
            <a:spAutoFit/>
          </a:bodyPr>
          <a:lstStyle/>
          <a:p>
            <a:r>
              <a:rPr lang="en-US" sz="2800" dirty="0"/>
              <a:t>Missing values</a:t>
            </a:r>
            <a:endParaRPr lang="en-CA" dirty="0"/>
          </a:p>
        </p:txBody>
      </p:sp>
      <p:sp>
        <p:nvSpPr>
          <p:cNvPr id="34" name="Arrow: Right 33">
            <a:extLst>
              <a:ext uri="{FF2B5EF4-FFF2-40B4-BE49-F238E27FC236}">
                <a16:creationId xmlns:a16="http://schemas.microsoft.com/office/drawing/2014/main" id="{130B6E09-5255-E925-DC86-BF716384BDDB}"/>
              </a:ext>
            </a:extLst>
          </p:cNvPr>
          <p:cNvSpPr/>
          <p:nvPr/>
        </p:nvSpPr>
        <p:spPr>
          <a:xfrm rot="7512884">
            <a:off x="525279" y="4845849"/>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7439AFBB-9FB4-56E7-764C-65563BD31921}"/>
              </a:ext>
            </a:extLst>
          </p:cNvPr>
          <p:cNvSpPr>
            <a:spLocks noGrp="1"/>
          </p:cNvSpPr>
          <p:nvPr>
            <p:ph type="sldNum" sz="quarter" idx="12"/>
          </p:nvPr>
        </p:nvSpPr>
        <p:spPr/>
        <p:txBody>
          <a:bodyPr/>
          <a:lstStyle/>
          <a:p>
            <a:fld id="{CAF3B926-51A4-4AFA-9A77-C65B1394626D}" type="slidenum">
              <a:rPr lang="en-CA" smtClean="0"/>
              <a:t>7</a:t>
            </a:fld>
            <a:endParaRPr lang="en-CA"/>
          </a:p>
        </p:txBody>
      </p:sp>
      <p:sp>
        <p:nvSpPr>
          <p:cNvPr id="11" name="TextBox 10">
            <a:extLst>
              <a:ext uri="{FF2B5EF4-FFF2-40B4-BE49-F238E27FC236}">
                <a16:creationId xmlns:a16="http://schemas.microsoft.com/office/drawing/2014/main" id="{DE8CF3D1-484C-8269-04B5-5BEA46450877}"/>
              </a:ext>
            </a:extLst>
          </p:cNvPr>
          <p:cNvSpPr txBox="1"/>
          <p:nvPr/>
        </p:nvSpPr>
        <p:spPr>
          <a:xfrm>
            <a:off x="1275439" y="6512278"/>
            <a:ext cx="10274409" cy="276999"/>
          </a:xfrm>
          <a:prstGeom prst="rect">
            <a:avLst/>
          </a:prstGeom>
          <a:noFill/>
        </p:spPr>
        <p:txBody>
          <a:bodyPr wrap="square">
            <a:spAutoFit/>
          </a:bodyPr>
          <a:lstStyle/>
          <a:p>
            <a:r>
              <a:rPr lang="en-US" sz="1200" b="1" dirty="0">
                <a:effectLst/>
              </a:rPr>
              <a:t>Box- Cox transformation:</a:t>
            </a:r>
            <a:r>
              <a:rPr lang="en-US" sz="1200" dirty="0">
                <a:effectLst/>
              </a:rPr>
              <a:t> </a:t>
            </a:r>
            <a:r>
              <a:rPr lang="en-US" sz="1200" dirty="0" err="1">
                <a:effectLst/>
              </a:rPr>
              <a:t>Sakia</a:t>
            </a:r>
            <a:r>
              <a:rPr lang="en-US" sz="1200" dirty="0">
                <a:effectLst/>
              </a:rPr>
              <a:t>, R. M. (1992). The box-cox transformation technique: A Review. </a:t>
            </a:r>
            <a:r>
              <a:rPr lang="en-US" sz="1200" i="1" dirty="0">
                <a:effectLst/>
              </a:rPr>
              <a:t>The Statistician</a:t>
            </a:r>
            <a:r>
              <a:rPr lang="en-US" sz="1200" dirty="0">
                <a:effectLst/>
              </a:rPr>
              <a:t>, </a:t>
            </a:r>
            <a:r>
              <a:rPr lang="en-US" sz="1200" i="1" dirty="0">
                <a:effectLst/>
              </a:rPr>
              <a:t>41</a:t>
            </a:r>
            <a:r>
              <a:rPr lang="en-US" sz="1200" dirty="0">
                <a:effectLst/>
              </a:rPr>
              <a:t>(2), 169. https://doi.org/10.2307/2348250 </a:t>
            </a:r>
          </a:p>
        </p:txBody>
      </p:sp>
    </p:spTree>
    <p:extLst>
      <p:ext uri="{BB962C8B-B14F-4D97-AF65-F5344CB8AC3E}">
        <p14:creationId xmlns:p14="http://schemas.microsoft.com/office/powerpoint/2010/main" val="8043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F061-B9F1-2DDE-800D-3D81AA2AAFE9}"/>
              </a:ext>
            </a:extLst>
          </p:cNvPr>
          <p:cNvSpPr txBox="1">
            <a:spLocks/>
          </p:cNvSpPr>
          <p:nvPr/>
        </p:nvSpPr>
        <p:spPr>
          <a:xfrm>
            <a:off x="420949"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panose="02040604050505020304" pitchFamily="18" charset="0"/>
              </a:rPr>
              <a:t>5. Modelling</a:t>
            </a:r>
            <a:endParaRPr lang="en-CA" sz="3600" dirty="0">
              <a:latin typeface="Century" panose="02040604050505020304" pitchFamily="18" charset="0"/>
            </a:endParaRPr>
          </a:p>
        </p:txBody>
      </p:sp>
      <p:sp>
        <p:nvSpPr>
          <p:cNvPr id="3" name="Oval 2">
            <a:extLst>
              <a:ext uri="{FF2B5EF4-FFF2-40B4-BE49-F238E27FC236}">
                <a16:creationId xmlns:a16="http://schemas.microsoft.com/office/drawing/2014/main" id="{0F818155-AE89-6061-E4A7-DABC3798B10A}"/>
              </a:ext>
            </a:extLst>
          </p:cNvPr>
          <p:cNvSpPr/>
          <p:nvPr/>
        </p:nvSpPr>
        <p:spPr>
          <a:xfrm>
            <a:off x="420949" y="2437741"/>
            <a:ext cx="2716567" cy="253901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chemeClr val="tx1"/>
                </a:solidFill>
              </a:rPr>
              <a:t>Modelling</a:t>
            </a:r>
          </a:p>
        </p:txBody>
      </p:sp>
      <p:sp>
        <p:nvSpPr>
          <p:cNvPr id="4" name="Arrow: Right 3">
            <a:extLst>
              <a:ext uri="{FF2B5EF4-FFF2-40B4-BE49-F238E27FC236}">
                <a16:creationId xmlns:a16="http://schemas.microsoft.com/office/drawing/2014/main" id="{426487BA-B77C-25C4-E124-67C4669219A2}"/>
              </a:ext>
            </a:extLst>
          </p:cNvPr>
          <p:cNvSpPr/>
          <p:nvPr/>
        </p:nvSpPr>
        <p:spPr>
          <a:xfrm rot="18929265">
            <a:off x="2647116" y="2368323"/>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Right 4">
            <a:extLst>
              <a:ext uri="{FF2B5EF4-FFF2-40B4-BE49-F238E27FC236}">
                <a16:creationId xmlns:a16="http://schemas.microsoft.com/office/drawing/2014/main" id="{102599F0-2BEB-8CC3-39F5-3CF28748EE44}"/>
              </a:ext>
            </a:extLst>
          </p:cNvPr>
          <p:cNvSpPr/>
          <p:nvPr/>
        </p:nvSpPr>
        <p:spPr>
          <a:xfrm rot="21099513">
            <a:off x="3128638" y="3261144"/>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B24A58BB-03DE-B2F3-8058-878E569D1ED2}"/>
              </a:ext>
            </a:extLst>
          </p:cNvPr>
          <p:cNvSpPr/>
          <p:nvPr/>
        </p:nvSpPr>
        <p:spPr>
          <a:xfrm rot="1395303">
            <a:off x="3003168" y="4142855"/>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Right 7">
            <a:extLst>
              <a:ext uri="{FF2B5EF4-FFF2-40B4-BE49-F238E27FC236}">
                <a16:creationId xmlns:a16="http://schemas.microsoft.com/office/drawing/2014/main" id="{1DA2A4D4-AD0C-2445-CD42-F2942459BE6F}"/>
              </a:ext>
            </a:extLst>
          </p:cNvPr>
          <p:cNvSpPr/>
          <p:nvPr/>
        </p:nvSpPr>
        <p:spPr>
          <a:xfrm rot="3419473">
            <a:off x="2353871" y="4847847"/>
            <a:ext cx="691670" cy="4461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FFF77345-9B3A-2FFD-9648-0B6FBE9364C8}"/>
              </a:ext>
            </a:extLst>
          </p:cNvPr>
          <p:cNvSpPr txBox="1"/>
          <p:nvPr/>
        </p:nvSpPr>
        <p:spPr>
          <a:xfrm>
            <a:off x="3243310" y="1818031"/>
            <a:ext cx="2988814" cy="523220"/>
          </a:xfrm>
          <a:prstGeom prst="rect">
            <a:avLst/>
          </a:prstGeom>
          <a:noFill/>
          <a:ln>
            <a:solidFill>
              <a:schemeClr val="accent1"/>
            </a:solidFill>
          </a:ln>
        </p:spPr>
        <p:txBody>
          <a:bodyPr wrap="square" rtlCol="0">
            <a:spAutoFit/>
          </a:bodyPr>
          <a:lstStyle/>
          <a:p>
            <a:r>
              <a:rPr lang="en-CA" sz="2800" dirty="0"/>
              <a:t>Logistic regression</a:t>
            </a:r>
            <a:endParaRPr lang="en-CA" dirty="0"/>
          </a:p>
        </p:txBody>
      </p:sp>
      <p:sp>
        <p:nvSpPr>
          <p:cNvPr id="10" name="TextBox 9">
            <a:extLst>
              <a:ext uri="{FF2B5EF4-FFF2-40B4-BE49-F238E27FC236}">
                <a16:creationId xmlns:a16="http://schemas.microsoft.com/office/drawing/2014/main" id="{D79D46C8-A3FB-685F-5373-9757FD5C7D29}"/>
              </a:ext>
            </a:extLst>
          </p:cNvPr>
          <p:cNvSpPr txBox="1"/>
          <p:nvPr/>
        </p:nvSpPr>
        <p:spPr>
          <a:xfrm>
            <a:off x="3812122" y="2908447"/>
            <a:ext cx="2262807" cy="523220"/>
          </a:xfrm>
          <a:prstGeom prst="rect">
            <a:avLst/>
          </a:prstGeom>
          <a:noFill/>
          <a:ln>
            <a:solidFill>
              <a:schemeClr val="accent1"/>
            </a:solidFill>
          </a:ln>
        </p:spPr>
        <p:txBody>
          <a:bodyPr wrap="square" rtlCol="0">
            <a:spAutoFit/>
          </a:bodyPr>
          <a:lstStyle/>
          <a:p>
            <a:r>
              <a:rPr lang="en-CA" sz="2800" dirty="0"/>
              <a:t>Decision tree</a:t>
            </a:r>
            <a:endParaRPr lang="en-CA" dirty="0"/>
          </a:p>
        </p:txBody>
      </p:sp>
      <p:sp>
        <p:nvSpPr>
          <p:cNvPr id="11" name="TextBox 10">
            <a:extLst>
              <a:ext uri="{FF2B5EF4-FFF2-40B4-BE49-F238E27FC236}">
                <a16:creationId xmlns:a16="http://schemas.microsoft.com/office/drawing/2014/main" id="{8644CC0E-C6D6-ECDD-A8DF-D1591E05A3C5}"/>
              </a:ext>
            </a:extLst>
          </p:cNvPr>
          <p:cNvSpPr txBox="1"/>
          <p:nvPr/>
        </p:nvSpPr>
        <p:spPr>
          <a:xfrm>
            <a:off x="3662040" y="3975506"/>
            <a:ext cx="2412889" cy="523220"/>
          </a:xfrm>
          <a:prstGeom prst="rect">
            <a:avLst/>
          </a:prstGeom>
          <a:noFill/>
          <a:ln>
            <a:solidFill>
              <a:schemeClr val="accent1"/>
            </a:solidFill>
          </a:ln>
        </p:spPr>
        <p:txBody>
          <a:bodyPr wrap="square" rtlCol="0">
            <a:spAutoFit/>
          </a:bodyPr>
          <a:lstStyle/>
          <a:p>
            <a:r>
              <a:rPr lang="en-CA" sz="2800" dirty="0"/>
              <a:t>Random forest</a:t>
            </a:r>
            <a:endParaRPr lang="en-CA" dirty="0"/>
          </a:p>
        </p:txBody>
      </p:sp>
      <p:sp>
        <p:nvSpPr>
          <p:cNvPr id="12" name="TextBox 11">
            <a:extLst>
              <a:ext uri="{FF2B5EF4-FFF2-40B4-BE49-F238E27FC236}">
                <a16:creationId xmlns:a16="http://schemas.microsoft.com/office/drawing/2014/main" id="{218E7C0E-C1E8-DA0D-60B6-42AEF8332ED4}"/>
              </a:ext>
            </a:extLst>
          </p:cNvPr>
          <p:cNvSpPr txBox="1"/>
          <p:nvPr/>
        </p:nvSpPr>
        <p:spPr>
          <a:xfrm>
            <a:off x="2880805" y="5350086"/>
            <a:ext cx="1451498" cy="523220"/>
          </a:xfrm>
          <a:prstGeom prst="rect">
            <a:avLst/>
          </a:prstGeom>
          <a:noFill/>
          <a:ln>
            <a:solidFill>
              <a:schemeClr val="accent1"/>
            </a:solidFill>
          </a:ln>
        </p:spPr>
        <p:txBody>
          <a:bodyPr wrap="square" rtlCol="0">
            <a:spAutoFit/>
          </a:bodyPr>
          <a:lstStyle/>
          <a:p>
            <a:r>
              <a:rPr lang="en-CA" sz="2800" dirty="0"/>
              <a:t>XGBoost</a:t>
            </a:r>
            <a:endParaRPr lang="en-CA" dirty="0"/>
          </a:p>
        </p:txBody>
      </p:sp>
      <p:pic>
        <p:nvPicPr>
          <p:cNvPr id="14" name="Picture 13">
            <a:extLst>
              <a:ext uri="{FF2B5EF4-FFF2-40B4-BE49-F238E27FC236}">
                <a16:creationId xmlns:a16="http://schemas.microsoft.com/office/drawing/2014/main" id="{2B919EC8-9E75-389D-382D-926A8BBA114A}"/>
              </a:ext>
            </a:extLst>
          </p:cNvPr>
          <p:cNvPicPr>
            <a:picLocks noChangeAspect="1"/>
          </p:cNvPicPr>
          <p:nvPr/>
        </p:nvPicPr>
        <p:blipFill>
          <a:blip r:embed="rId2"/>
          <a:stretch>
            <a:fillRect/>
          </a:stretch>
        </p:blipFill>
        <p:spPr>
          <a:xfrm>
            <a:off x="7519592" y="1146700"/>
            <a:ext cx="4395307" cy="2748016"/>
          </a:xfrm>
          <a:prstGeom prst="rect">
            <a:avLst/>
          </a:prstGeom>
        </p:spPr>
      </p:pic>
      <p:cxnSp>
        <p:nvCxnSpPr>
          <p:cNvPr id="16" name="Straight Arrow Connector 15">
            <a:extLst>
              <a:ext uri="{FF2B5EF4-FFF2-40B4-BE49-F238E27FC236}">
                <a16:creationId xmlns:a16="http://schemas.microsoft.com/office/drawing/2014/main" id="{41938949-F2C3-B79F-2DE9-613EE29C0BBE}"/>
              </a:ext>
            </a:extLst>
          </p:cNvPr>
          <p:cNvCxnSpPr>
            <a:stCxn id="11" idx="3"/>
          </p:cNvCxnSpPr>
          <p:nvPr/>
        </p:nvCxnSpPr>
        <p:spPr>
          <a:xfrm>
            <a:off x="6074929" y="4237116"/>
            <a:ext cx="168415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95B210-8216-918B-0476-1A58CFE58C42}"/>
              </a:ext>
            </a:extLst>
          </p:cNvPr>
          <p:cNvSpPr txBox="1"/>
          <p:nvPr/>
        </p:nvSpPr>
        <p:spPr>
          <a:xfrm>
            <a:off x="6214575" y="3913950"/>
            <a:ext cx="1305017" cy="646331"/>
          </a:xfrm>
          <a:prstGeom prst="rect">
            <a:avLst/>
          </a:prstGeom>
          <a:noFill/>
        </p:spPr>
        <p:txBody>
          <a:bodyPr wrap="square" rtlCol="0">
            <a:spAutoFit/>
          </a:bodyPr>
          <a:lstStyle/>
          <a:p>
            <a:r>
              <a:rPr lang="en-CA" dirty="0"/>
              <a:t>With accuracy of </a:t>
            </a:r>
          </a:p>
        </p:txBody>
      </p:sp>
      <p:sp>
        <p:nvSpPr>
          <p:cNvPr id="18" name="Oval 17">
            <a:extLst>
              <a:ext uri="{FF2B5EF4-FFF2-40B4-BE49-F238E27FC236}">
                <a16:creationId xmlns:a16="http://schemas.microsoft.com/office/drawing/2014/main" id="{83791788-CC80-A800-8852-9C6B608740DE}"/>
              </a:ext>
            </a:extLst>
          </p:cNvPr>
          <p:cNvSpPr/>
          <p:nvPr/>
        </p:nvSpPr>
        <p:spPr>
          <a:xfrm>
            <a:off x="7853881" y="3755059"/>
            <a:ext cx="1082338" cy="95231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97.5%</a:t>
            </a:r>
          </a:p>
        </p:txBody>
      </p:sp>
      <p:pic>
        <p:nvPicPr>
          <p:cNvPr id="20" name="Picture 19">
            <a:extLst>
              <a:ext uri="{FF2B5EF4-FFF2-40B4-BE49-F238E27FC236}">
                <a16:creationId xmlns:a16="http://schemas.microsoft.com/office/drawing/2014/main" id="{EBF61DB2-A2F0-5195-DD4C-2BC24D329F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27" y="4882818"/>
            <a:ext cx="2926334" cy="2469094"/>
          </a:xfrm>
          <a:prstGeom prst="rect">
            <a:avLst/>
          </a:prstGeom>
        </p:spPr>
      </p:pic>
      <p:sp>
        <p:nvSpPr>
          <p:cNvPr id="13" name="Slide Number Placeholder 12">
            <a:extLst>
              <a:ext uri="{FF2B5EF4-FFF2-40B4-BE49-F238E27FC236}">
                <a16:creationId xmlns:a16="http://schemas.microsoft.com/office/drawing/2014/main" id="{C57C7F62-DC3A-17FD-1CE8-8C3D91D5AA40}"/>
              </a:ext>
            </a:extLst>
          </p:cNvPr>
          <p:cNvSpPr>
            <a:spLocks noGrp="1"/>
          </p:cNvSpPr>
          <p:nvPr>
            <p:ph type="sldNum" sz="quarter" idx="12"/>
          </p:nvPr>
        </p:nvSpPr>
        <p:spPr/>
        <p:txBody>
          <a:bodyPr/>
          <a:lstStyle/>
          <a:p>
            <a:fld id="{CAF3B926-51A4-4AFA-9A77-C65B1394626D}" type="slidenum">
              <a:rPr lang="en-CA" smtClean="0"/>
              <a:t>8</a:t>
            </a:fld>
            <a:endParaRPr lang="en-CA"/>
          </a:p>
        </p:txBody>
      </p:sp>
    </p:spTree>
    <p:extLst>
      <p:ext uri="{BB962C8B-B14F-4D97-AF65-F5344CB8AC3E}">
        <p14:creationId xmlns:p14="http://schemas.microsoft.com/office/powerpoint/2010/main" val="1966956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1231-1742-A2AB-7326-5F4A23A55DCA}"/>
              </a:ext>
            </a:extLst>
          </p:cNvPr>
          <p:cNvSpPr txBox="1">
            <a:spLocks/>
          </p:cNvSpPr>
          <p:nvPr/>
        </p:nvSpPr>
        <p:spPr>
          <a:xfrm>
            <a:off x="420949" y="329616"/>
            <a:ext cx="8643151" cy="7978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S" sz="3600" dirty="0">
                <a:latin typeface="Century" panose="02040604050505020304" pitchFamily="18" charset="0"/>
              </a:rPr>
              <a:t>Random Forest algorithm</a:t>
            </a:r>
            <a:endParaRPr lang="en-CA" sz="3600" dirty="0">
              <a:latin typeface="Century" panose="02040604050505020304" pitchFamily="18" charset="0"/>
            </a:endParaRPr>
          </a:p>
        </p:txBody>
      </p:sp>
      <p:pic>
        <p:nvPicPr>
          <p:cNvPr id="1026" name="Picture 2" descr="Python Decision Tree Classification Tutorial: Scikit-Learn  DecisionTreeClassifier | DataCamp">
            <a:extLst>
              <a:ext uri="{FF2B5EF4-FFF2-40B4-BE49-F238E27FC236}">
                <a16:creationId xmlns:a16="http://schemas.microsoft.com/office/drawing/2014/main" id="{CB9EECD4-0067-69E4-49FA-CA8B68DEB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153" y="1633490"/>
            <a:ext cx="6276092" cy="3950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234460-9D82-F64C-A26D-65E03D059314}"/>
              </a:ext>
            </a:extLst>
          </p:cNvPr>
          <p:cNvSpPr/>
          <p:nvPr/>
        </p:nvSpPr>
        <p:spPr>
          <a:xfrm>
            <a:off x="8140823" y="4891596"/>
            <a:ext cx="3107185" cy="568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AF0B3EF3-F1FC-C89B-A8B3-D61B67BE058F}"/>
              </a:ext>
            </a:extLst>
          </p:cNvPr>
          <p:cNvSpPr txBox="1"/>
          <p:nvPr/>
        </p:nvSpPr>
        <p:spPr>
          <a:xfrm>
            <a:off x="772357" y="1757779"/>
            <a:ext cx="4279037" cy="2492990"/>
          </a:xfrm>
          <a:prstGeom prst="rect">
            <a:avLst/>
          </a:prstGeom>
          <a:noFill/>
        </p:spPr>
        <p:txBody>
          <a:bodyPr wrap="square" rtlCol="0">
            <a:spAutoFit/>
          </a:bodyPr>
          <a:lstStyle/>
          <a:p>
            <a:r>
              <a:rPr lang="en-AS" dirty="0"/>
              <a:t>A tree ensemble</a:t>
            </a:r>
            <a:r>
              <a:rPr lang="en-CA" dirty="0"/>
              <a:t>l</a:t>
            </a:r>
            <a:r>
              <a:rPr lang="en-AS" dirty="0"/>
              <a:t>e algorithm, based on building a bunch of decision trees and apply voting between their results them to predict the right class (If with high possibility for cardiac arrest or not).</a:t>
            </a:r>
          </a:p>
          <a:p>
            <a:endParaRPr lang="en-AS" dirty="0"/>
          </a:p>
          <a:p>
            <a:r>
              <a:rPr lang="en-AS" sz="2400" dirty="0">
                <a:solidFill>
                  <a:srgbClr val="C00000"/>
                </a:solidFill>
              </a:rPr>
              <a:t>How does this work and how do these decision tress is built?</a:t>
            </a:r>
          </a:p>
        </p:txBody>
      </p:sp>
      <p:pic>
        <p:nvPicPr>
          <p:cNvPr id="6" name="Picture 5">
            <a:extLst>
              <a:ext uri="{FF2B5EF4-FFF2-40B4-BE49-F238E27FC236}">
                <a16:creationId xmlns:a16="http://schemas.microsoft.com/office/drawing/2014/main" id="{D69F7B6D-5518-9440-F345-10A6D6D62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10" y="4881082"/>
            <a:ext cx="2926334" cy="2469094"/>
          </a:xfrm>
          <a:prstGeom prst="rect">
            <a:avLst/>
          </a:prstGeom>
        </p:spPr>
      </p:pic>
      <p:sp>
        <p:nvSpPr>
          <p:cNvPr id="7" name="Slide Number Placeholder 6">
            <a:extLst>
              <a:ext uri="{FF2B5EF4-FFF2-40B4-BE49-F238E27FC236}">
                <a16:creationId xmlns:a16="http://schemas.microsoft.com/office/drawing/2014/main" id="{DCECA66C-86FD-B179-C835-5EA96FD6B4DF}"/>
              </a:ext>
            </a:extLst>
          </p:cNvPr>
          <p:cNvSpPr>
            <a:spLocks noGrp="1"/>
          </p:cNvSpPr>
          <p:nvPr>
            <p:ph type="sldNum" sz="quarter" idx="12"/>
          </p:nvPr>
        </p:nvSpPr>
        <p:spPr/>
        <p:txBody>
          <a:bodyPr/>
          <a:lstStyle/>
          <a:p>
            <a:fld id="{CAF3B926-51A4-4AFA-9A77-C65B1394626D}" type="slidenum">
              <a:rPr lang="en-CA" smtClean="0"/>
              <a:t>9</a:t>
            </a:fld>
            <a:endParaRPr lang="en-CA"/>
          </a:p>
        </p:txBody>
      </p:sp>
    </p:spTree>
    <p:extLst>
      <p:ext uri="{BB962C8B-B14F-4D97-AF65-F5344CB8AC3E}">
        <p14:creationId xmlns:p14="http://schemas.microsoft.com/office/powerpoint/2010/main" val="2758927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1594</Words>
  <Application>Microsoft Office PowerPoint</Application>
  <PresentationFormat>Widescreen</PresentationFormat>
  <Paragraphs>276</Paragraphs>
  <Slides>42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Rounded MT Bold</vt:lpstr>
      <vt:lpstr>Calibri</vt:lpstr>
      <vt:lpstr>Calibri Light</vt:lpstr>
      <vt:lpstr>Cambria Math</vt:lpstr>
      <vt:lpstr>Century</vt:lpstr>
      <vt:lpstr>Times New Roman</vt:lpstr>
      <vt:lpstr>Wingdings</vt:lpstr>
      <vt:lpstr>Office Theme</vt:lpstr>
      <vt:lpstr>Embedded AI medical quadcopter</vt:lpstr>
      <vt:lpstr>PowerPoint Presentation</vt:lpstr>
      <vt:lpstr>PowerPoint Presentation</vt:lpstr>
      <vt:lpstr>PowerPoint Presentation</vt:lpstr>
      <vt:lpstr>PowerPoint Presentation</vt:lpstr>
      <vt:lpstr>Cardiac arrest prediction (Supervised classification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Heart rate monitor watch</vt:lpstr>
      <vt:lpstr>Proposed design</vt:lpstr>
      <vt:lpstr>MAX30102 Heart Rate and Pulse Oximeter Sensor </vt:lpstr>
      <vt:lpstr>How MAX30102 Sensor Works? </vt:lpstr>
      <vt:lpstr>Ublox NEO-M8N GPS</vt:lpstr>
      <vt:lpstr>Adafruit connection</vt:lpstr>
      <vt:lpstr>Drone control</vt:lpstr>
      <vt:lpstr>PowerPoint Presentation</vt:lpstr>
      <vt:lpstr>PowerPoint Presentation</vt:lpstr>
      <vt:lpstr>PowerPoint Presentation</vt:lpstr>
      <vt:lpstr>PowerPoint Presentation</vt:lpstr>
      <vt:lpstr>PowerPoint Presentation</vt:lpstr>
      <vt:lpstr>Pixhawk and Drone Connection</vt:lpstr>
      <vt:lpstr>PowerPoint Presentation</vt:lpstr>
      <vt:lpstr>CPR based on AVR microcontroller</vt:lpstr>
      <vt:lpstr>1-Servo motor </vt:lpstr>
      <vt:lpstr>2-DC Motor  </vt:lpstr>
      <vt:lpstr>3-Bluetooth module </vt:lpstr>
      <vt:lpstr>USART(Universal serial asynchronous Receiver transmitter)</vt:lpstr>
      <vt:lpstr>4-Switches using interrupt </vt:lpstr>
      <vt:lpstr>PowerPoint Presentation</vt:lpstr>
      <vt:lpstr>Flowchart</vt:lpstr>
      <vt:lpstr>Future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AI medical quadcopter</dc:title>
  <dc:creator>Hend Emad</dc:creator>
  <cp:lastModifiedBy>Hend Emad</cp:lastModifiedBy>
  <cp:revision>1</cp:revision>
  <dcterms:created xsi:type="dcterms:W3CDTF">2023-05-29T11:05:46Z</dcterms:created>
  <dcterms:modified xsi:type="dcterms:W3CDTF">2023-05-31T05:03:13Z</dcterms:modified>
</cp:coreProperties>
</file>